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69" r:id="rId2"/>
    <p:sldId id="271" r:id="rId3"/>
    <p:sldId id="272" r:id="rId4"/>
    <p:sldId id="273" r:id="rId5"/>
    <p:sldId id="275" r:id="rId6"/>
    <p:sldId id="276" r:id="rId7"/>
  </p:sldIdLst>
  <p:sldSz cx="12188825" cy="6858000"/>
  <p:notesSz cx="6950075" cy="9236075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80" y="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12188825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3887117"/>
            <a:ext cx="10360501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4399020"/>
            <a:ext cx="8532178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535113"/>
            <a:ext cx="538763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49"/>
            <a:ext cx="4010039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138425"/>
            <a:ext cx="10969943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85"/>
          <p:cNvSpPr/>
          <p:nvPr/>
        </p:nvSpPr>
        <p:spPr>
          <a:xfrm>
            <a:off x="3503612" y="-13856"/>
            <a:ext cx="8685213" cy="6871855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0 h 6858000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0 w 12188825"/>
              <a:gd name="connsiteY4" fmla="*/ 6871855 h 6871855"/>
              <a:gd name="connsiteX5" fmla="*/ 0 w 12188825"/>
              <a:gd name="connsiteY5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6871855 h 6871855"/>
              <a:gd name="connsiteX6" fmla="*/ 0 w 12188825"/>
              <a:gd name="connsiteY6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13855 h 6871855"/>
              <a:gd name="connsiteX0" fmla="*/ 0 w 9002280"/>
              <a:gd name="connsiteY0" fmla="*/ 6858001 h 6871855"/>
              <a:gd name="connsiteX1" fmla="*/ 4862946 w 9002280"/>
              <a:gd name="connsiteY1" fmla="*/ 0 h 6871855"/>
              <a:gd name="connsiteX2" fmla="*/ 9002280 w 9002280"/>
              <a:gd name="connsiteY2" fmla="*/ 13855 h 6871855"/>
              <a:gd name="connsiteX3" fmla="*/ 9002280 w 9002280"/>
              <a:gd name="connsiteY3" fmla="*/ 6871855 h 6871855"/>
              <a:gd name="connsiteX4" fmla="*/ 0 w 9002280"/>
              <a:gd name="connsiteY4" fmla="*/ 6858001 h 687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2280" h="6871855">
                <a:moveTo>
                  <a:pt x="0" y="6858001"/>
                </a:moveTo>
                <a:lnTo>
                  <a:pt x="4862946" y="0"/>
                </a:lnTo>
                <a:lnTo>
                  <a:pt x="9002280" y="13855"/>
                </a:lnTo>
                <a:lnTo>
                  <a:pt x="9002280" y="6871855"/>
                </a:lnTo>
                <a:lnTo>
                  <a:pt x="0" y="685800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Freeform 96"/>
          <p:cNvSpPr/>
          <p:nvPr/>
        </p:nvSpPr>
        <p:spPr>
          <a:xfrm>
            <a:off x="2760853" y="4557792"/>
            <a:ext cx="3370021" cy="2189518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  <a:gd name="connsiteX0" fmla="*/ 7393454 w 10365842"/>
              <a:gd name="connsiteY0" fmla="*/ 5916696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7393454 w 10365842"/>
              <a:gd name="connsiteY6" fmla="*/ 5916696 h 8085852"/>
              <a:gd name="connsiteX0" fmla="*/ 2602461 w 10365842"/>
              <a:gd name="connsiteY0" fmla="*/ 3618812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2602461 w 10365842"/>
              <a:gd name="connsiteY6" fmla="*/ 3618812 h 8085852"/>
              <a:gd name="connsiteX0" fmla="*/ 2602461 w 10357127"/>
              <a:gd name="connsiteY0" fmla="*/ 3618812 h 8085852"/>
              <a:gd name="connsiteX1" fmla="*/ 0 w 10357127"/>
              <a:gd name="connsiteY1" fmla="*/ 7052593 h 8085852"/>
              <a:gd name="connsiteX2" fmla="*/ 2025797 w 10357127"/>
              <a:gd name="connsiteY2" fmla="*/ 8085852 h 8085852"/>
              <a:gd name="connsiteX3" fmla="*/ 10352770 w 10357127"/>
              <a:gd name="connsiteY3" fmla="*/ 8080010 h 8085852"/>
              <a:gd name="connsiteX4" fmla="*/ 4661792 w 10357127"/>
              <a:gd name="connsiteY4" fmla="*/ 659831 h 8085852"/>
              <a:gd name="connsiteX5" fmla="*/ 3193665 w 10357127"/>
              <a:gd name="connsiteY5" fmla="*/ 0 h 8085852"/>
              <a:gd name="connsiteX6" fmla="*/ 2602461 w 10357127"/>
              <a:gd name="connsiteY6" fmla="*/ 3618812 h 8085852"/>
              <a:gd name="connsiteX0" fmla="*/ 2602461 w 5162655"/>
              <a:gd name="connsiteY0" fmla="*/ 3618812 h 8085852"/>
              <a:gd name="connsiteX1" fmla="*/ 0 w 5162655"/>
              <a:gd name="connsiteY1" fmla="*/ 7052593 h 8085852"/>
              <a:gd name="connsiteX2" fmla="*/ 2025797 w 5162655"/>
              <a:gd name="connsiteY2" fmla="*/ 8085852 h 8085852"/>
              <a:gd name="connsiteX3" fmla="*/ 5158297 w 5162655"/>
              <a:gd name="connsiteY3" fmla="*/ 8047416 h 8085852"/>
              <a:gd name="connsiteX4" fmla="*/ 4661792 w 5162655"/>
              <a:gd name="connsiteY4" fmla="*/ 659831 h 8085852"/>
              <a:gd name="connsiteX5" fmla="*/ 3193665 w 5162655"/>
              <a:gd name="connsiteY5" fmla="*/ 0 h 8085852"/>
              <a:gd name="connsiteX6" fmla="*/ 2602461 w 5162655"/>
              <a:gd name="connsiteY6" fmla="*/ 3618812 h 8085852"/>
              <a:gd name="connsiteX0" fmla="*/ 2602461 w 5158297"/>
              <a:gd name="connsiteY0" fmla="*/ 3618812 h 8085852"/>
              <a:gd name="connsiteX1" fmla="*/ 0 w 5158297"/>
              <a:gd name="connsiteY1" fmla="*/ 7052593 h 8085852"/>
              <a:gd name="connsiteX2" fmla="*/ 2025797 w 5158297"/>
              <a:gd name="connsiteY2" fmla="*/ 8085852 h 8085852"/>
              <a:gd name="connsiteX3" fmla="*/ 5158297 w 5158297"/>
              <a:gd name="connsiteY3" fmla="*/ 8047416 h 8085852"/>
              <a:gd name="connsiteX4" fmla="*/ 4661792 w 5158297"/>
              <a:gd name="connsiteY4" fmla="*/ 659831 h 8085852"/>
              <a:gd name="connsiteX5" fmla="*/ 3193665 w 5158297"/>
              <a:gd name="connsiteY5" fmla="*/ 0 h 8085852"/>
              <a:gd name="connsiteX6" fmla="*/ 2602461 w 5158297"/>
              <a:gd name="connsiteY6" fmla="*/ 3618812 h 8085852"/>
              <a:gd name="connsiteX0" fmla="*/ 2602461 w 4661792"/>
              <a:gd name="connsiteY0" fmla="*/ 3618812 h 8085852"/>
              <a:gd name="connsiteX1" fmla="*/ 0 w 4661792"/>
              <a:gd name="connsiteY1" fmla="*/ 7052593 h 8085852"/>
              <a:gd name="connsiteX2" fmla="*/ 2025797 w 4661792"/>
              <a:gd name="connsiteY2" fmla="*/ 8085852 h 8085852"/>
              <a:gd name="connsiteX3" fmla="*/ 4616383 w 4661792"/>
              <a:gd name="connsiteY3" fmla="*/ 8058281 h 8085852"/>
              <a:gd name="connsiteX4" fmla="*/ 4661792 w 4661792"/>
              <a:gd name="connsiteY4" fmla="*/ 659831 h 8085852"/>
              <a:gd name="connsiteX5" fmla="*/ 3193665 w 4661792"/>
              <a:gd name="connsiteY5" fmla="*/ 0 h 8085852"/>
              <a:gd name="connsiteX6" fmla="*/ 2602461 w 4661792"/>
              <a:gd name="connsiteY6" fmla="*/ 3618812 h 8085852"/>
              <a:gd name="connsiteX0" fmla="*/ 2602461 w 4661792"/>
              <a:gd name="connsiteY0" fmla="*/ 3647014 h 8114054"/>
              <a:gd name="connsiteX1" fmla="*/ 0 w 4661792"/>
              <a:gd name="connsiteY1" fmla="*/ 7080795 h 8114054"/>
              <a:gd name="connsiteX2" fmla="*/ 2025797 w 4661792"/>
              <a:gd name="connsiteY2" fmla="*/ 8114054 h 8114054"/>
              <a:gd name="connsiteX3" fmla="*/ 4616383 w 4661792"/>
              <a:gd name="connsiteY3" fmla="*/ 8086483 h 8114054"/>
              <a:gd name="connsiteX4" fmla="*/ 4661792 w 4661792"/>
              <a:gd name="connsiteY4" fmla="*/ 688033 h 8114054"/>
              <a:gd name="connsiteX5" fmla="*/ 3246860 w 4661792"/>
              <a:gd name="connsiteY5" fmla="*/ 0 h 8114054"/>
              <a:gd name="connsiteX6" fmla="*/ 2602461 w 4661792"/>
              <a:gd name="connsiteY6" fmla="*/ 3647014 h 8114054"/>
              <a:gd name="connsiteX0" fmla="*/ 2602461 w 4661792"/>
              <a:gd name="connsiteY0" fmla="*/ 4126447 h 8593487"/>
              <a:gd name="connsiteX1" fmla="*/ 0 w 4661792"/>
              <a:gd name="connsiteY1" fmla="*/ 7560228 h 8593487"/>
              <a:gd name="connsiteX2" fmla="*/ 2025797 w 4661792"/>
              <a:gd name="connsiteY2" fmla="*/ 8593487 h 8593487"/>
              <a:gd name="connsiteX3" fmla="*/ 4616383 w 4661792"/>
              <a:gd name="connsiteY3" fmla="*/ 8565916 h 8593487"/>
              <a:gd name="connsiteX4" fmla="*/ 4661792 w 4661792"/>
              <a:gd name="connsiteY4" fmla="*/ 1167466 h 8593487"/>
              <a:gd name="connsiteX5" fmla="*/ 4004192 w 4661792"/>
              <a:gd name="connsiteY5" fmla="*/ 0 h 8593487"/>
              <a:gd name="connsiteX6" fmla="*/ 2602461 w 4661792"/>
              <a:gd name="connsiteY6" fmla="*/ 4126447 h 8593487"/>
              <a:gd name="connsiteX0" fmla="*/ 2602461 w 4661792"/>
              <a:gd name="connsiteY0" fmla="*/ 3663465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02461 w 4661792"/>
              <a:gd name="connsiteY6" fmla="*/ 3663465 h 8130505"/>
              <a:gd name="connsiteX0" fmla="*/ 2646257 w 4661792"/>
              <a:gd name="connsiteY0" fmla="*/ 6652322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46257 w 4661792"/>
              <a:gd name="connsiteY6" fmla="*/ 6652322 h 8130505"/>
              <a:gd name="connsiteX0" fmla="*/ 2646257 w 6188472"/>
              <a:gd name="connsiteY0" fmla="*/ 6652322 h 8130505"/>
              <a:gd name="connsiteX1" fmla="*/ 0 w 6188472"/>
              <a:gd name="connsiteY1" fmla="*/ 7097246 h 8130505"/>
              <a:gd name="connsiteX2" fmla="*/ 2025797 w 6188472"/>
              <a:gd name="connsiteY2" fmla="*/ 8130505 h 8130505"/>
              <a:gd name="connsiteX3" fmla="*/ 4616383 w 6188472"/>
              <a:gd name="connsiteY3" fmla="*/ 8102934 h 8130505"/>
              <a:gd name="connsiteX4" fmla="*/ 6188472 w 6188472"/>
              <a:gd name="connsiteY4" fmla="*/ 5564626 h 8130505"/>
              <a:gd name="connsiteX5" fmla="*/ 3205319 w 6188472"/>
              <a:gd name="connsiteY5" fmla="*/ 0 h 8130505"/>
              <a:gd name="connsiteX6" fmla="*/ 2646257 w 6188472"/>
              <a:gd name="connsiteY6" fmla="*/ 6652322 h 8130505"/>
              <a:gd name="connsiteX0" fmla="*/ 2646257 w 6188472"/>
              <a:gd name="connsiteY0" fmla="*/ 1701215 h 3179398"/>
              <a:gd name="connsiteX1" fmla="*/ 0 w 6188472"/>
              <a:gd name="connsiteY1" fmla="*/ 2146139 h 3179398"/>
              <a:gd name="connsiteX2" fmla="*/ 2025797 w 6188472"/>
              <a:gd name="connsiteY2" fmla="*/ 3179398 h 3179398"/>
              <a:gd name="connsiteX3" fmla="*/ 4616383 w 6188472"/>
              <a:gd name="connsiteY3" fmla="*/ 3151827 h 3179398"/>
              <a:gd name="connsiteX4" fmla="*/ 6188472 w 6188472"/>
              <a:gd name="connsiteY4" fmla="*/ 613519 h 3179398"/>
              <a:gd name="connsiteX5" fmla="*/ 4754154 w 6188472"/>
              <a:gd name="connsiteY5" fmla="*/ 0 h 3179398"/>
              <a:gd name="connsiteX6" fmla="*/ 2646257 w 6188472"/>
              <a:gd name="connsiteY6" fmla="*/ 1701215 h 3179398"/>
              <a:gd name="connsiteX0" fmla="*/ 2646257 w 6188472"/>
              <a:gd name="connsiteY0" fmla="*/ 1701215 h 3179398"/>
              <a:gd name="connsiteX1" fmla="*/ 0 w 6188472"/>
              <a:gd name="connsiteY1" fmla="*/ 2146139 h 3179398"/>
              <a:gd name="connsiteX2" fmla="*/ 2025797 w 6188472"/>
              <a:gd name="connsiteY2" fmla="*/ 3179398 h 3179398"/>
              <a:gd name="connsiteX3" fmla="*/ 6186859 w 6188472"/>
              <a:gd name="connsiteY3" fmla="*/ 3021877 h 3179398"/>
              <a:gd name="connsiteX4" fmla="*/ 6188472 w 6188472"/>
              <a:gd name="connsiteY4" fmla="*/ 613519 h 3179398"/>
              <a:gd name="connsiteX5" fmla="*/ 4754154 w 6188472"/>
              <a:gd name="connsiteY5" fmla="*/ 0 h 3179398"/>
              <a:gd name="connsiteX6" fmla="*/ 2646257 w 6188472"/>
              <a:gd name="connsiteY6" fmla="*/ 1701215 h 3179398"/>
              <a:gd name="connsiteX0" fmla="*/ 2608596 w 6150811"/>
              <a:gd name="connsiteY0" fmla="*/ 1701215 h 3179398"/>
              <a:gd name="connsiteX1" fmla="*/ 0 w 6150811"/>
              <a:gd name="connsiteY1" fmla="*/ 2113002 h 3179398"/>
              <a:gd name="connsiteX2" fmla="*/ 1988136 w 6150811"/>
              <a:gd name="connsiteY2" fmla="*/ 3179398 h 3179398"/>
              <a:gd name="connsiteX3" fmla="*/ 6149198 w 6150811"/>
              <a:gd name="connsiteY3" fmla="*/ 3021877 h 3179398"/>
              <a:gd name="connsiteX4" fmla="*/ 6150811 w 6150811"/>
              <a:gd name="connsiteY4" fmla="*/ 613519 h 3179398"/>
              <a:gd name="connsiteX5" fmla="*/ 4716493 w 6150811"/>
              <a:gd name="connsiteY5" fmla="*/ 0 h 3179398"/>
              <a:gd name="connsiteX6" fmla="*/ 2608596 w 6150811"/>
              <a:gd name="connsiteY6" fmla="*/ 1701215 h 3179398"/>
              <a:gd name="connsiteX0" fmla="*/ 2608596 w 6150811"/>
              <a:gd name="connsiteY0" fmla="*/ 1695692 h 3173875"/>
              <a:gd name="connsiteX1" fmla="*/ 0 w 6150811"/>
              <a:gd name="connsiteY1" fmla="*/ 2107479 h 3173875"/>
              <a:gd name="connsiteX2" fmla="*/ 1988136 w 6150811"/>
              <a:gd name="connsiteY2" fmla="*/ 3173875 h 3173875"/>
              <a:gd name="connsiteX3" fmla="*/ 6149198 w 6150811"/>
              <a:gd name="connsiteY3" fmla="*/ 3016354 h 3173875"/>
              <a:gd name="connsiteX4" fmla="*/ 6150811 w 6150811"/>
              <a:gd name="connsiteY4" fmla="*/ 607996 h 3173875"/>
              <a:gd name="connsiteX5" fmla="*/ 4761107 w 6150811"/>
              <a:gd name="connsiteY5" fmla="*/ 0 h 3173875"/>
              <a:gd name="connsiteX6" fmla="*/ 2608596 w 6150811"/>
              <a:gd name="connsiteY6" fmla="*/ 1695692 h 3173875"/>
              <a:gd name="connsiteX0" fmla="*/ 2608596 w 6149736"/>
              <a:gd name="connsiteY0" fmla="*/ 1695692 h 3173875"/>
              <a:gd name="connsiteX1" fmla="*/ 0 w 6149736"/>
              <a:gd name="connsiteY1" fmla="*/ 2107479 h 3173875"/>
              <a:gd name="connsiteX2" fmla="*/ 1988136 w 6149736"/>
              <a:gd name="connsiteY2" fmla="*/ 3173875 h 3173875"/>
              <a:gd name="connsiteX3" fmla="*/ 6149198 w 6149736"/>
              <a:gd name="connsiteY3" fmla="*/ 3016354 h 3173875"/>
              <a:gd name="connsiteX4" fmla="*/ 6061007 w 6149736"/>
              <a:gd name="connsiteY4" fmla="*/ 1105056 h 3173875"/>
              <a:gd name="connsiteX5" fmla="*/ 4761107 w 6149736"/>
              <a:gd name="connsiteY5" fmla="*/ 0 h 3173875"/>
              <a:gd name="connsiteX6" fmla="*/ 2608596 w 6149736"/>
              <a:gd name="connsiteY6" fmla="*/ 1695692 h 317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9736" h="3173875">
                <a:moveTo>
                  <a:pt x="2608596" y="1695692"/>
                </a:moveTo>
                <a:lnTo>
                  <a:pt x="0" y="2107479"/>
                </a:lnTo>
                <a:lnTo>
                  <a:pt x="1988136" y="3173875"/>
                </a:lnTo>
                <a:lnTo>
                  <a:pt x="6149198" y="3016354"/>
                </a:lnTo>
                <a:cubicBezTo>
                  <a:pt x="6149736" y="2213568"/>
                  <a:pt x="6060469" y="1907842"/>
                  <a:pt x="6061007" y="1105056"/>
                </a:cubicBezTo>
                <a:lnTo>
                  <a:pt x="4761107" y="0"/>
                </a:lnTo>
                <a:lnTo>
                  <a:pt x="2608596" y="169569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Freeform 98"/>
          <p:cNvSpPr/>
          <p:nvPr/>
        </p:nvSpPr>
        <p:spPr>
          <a:xfrm>
            <a:off x="2760853" y="1116092"/>
            <a:ext cx="3370021" cy="2189518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  <a:gd name="connsiteX0" fmla="*/ 7393454 w 10365842"/>
              <a:gd name="connsiteY0" fmla="*/ 5916696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7393454 w 10365842"/>
              <a:gd name="connsiteY6" fmla="*/ 5916696 h 8085852"/>
              <a:gd name="connsiteX0" fmla="*/ 2602461 w 10365842"/>
              <a:gd name="connsiteY0" fmla="*/ 3618812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2602461 w 10365842"/>
              <a:gd name="connsiteY6" fmla="*/ 3618812 h 8085852"/>
              <a:gd name="connsiteX0" fmla="*/ 2602461 w 10357127"/>
              <a:gd name="connsiteY0" fmla="*/ 3618812 h 8085852"/>
              <a:gd name="connsiteX1" fmla="*/ 0 w 10357127"/>
              <a:gd name="connsiteY1" fmla="*/ 7052593 h 8085852"/>
              <a:gd name="connsiteX2" fmla="*/ 2025797 w 10357127"/>
              <a:gd name="connsiteY2" fmla="*/ 8085852 h 8085852"/>
              <a:gd name="connsiteX3" fmla="*/ 10352770 w 10357127"/>
              <a:gd name="connsiteY3" fmla="*/ 8080010 h 8085852"/>
              <a:gd name="connsiteX4" fmla="*/ 4661792 w 10357127"/>
              <a:gd name="connsiteY4" fmla="*/ 659831 h 8085852"/>
              <a:gd name="connsiteX5" fmla="*/ 3193665 w 10357127"/>
              <a:gd name="connsiteY5" fmla="*/ 0 h 8085852"/>
              <a:gd name="connsiteX6" fmla="*/ 2602461 w 10357127"/>
              <a:gd name="connsiteY6" fmla="*/ 3618812 h 8085852"/>
              <a:gd name="connsiteX0" fmla="*/ 2602461 w 5162655"/>
              <a:gd name="connsiteY0" fmla="*/ 3618812 h 8085852"/>
              <a:gd name="connsiteX1" fmla="*/ 0 w 5162655"/>
              <a:gd name="connsiteY1" fmla="*/ 7052593 h 8085852"/>
              <a:gd name="connsiteX2" fmla="*/ 2025797 w 5162655"/>
              <a:gd name="connsiteY2" fmla="*/ 8085852 h 8085852"/>
              <a:gd name="connsiteX3" fmla="*/ 5158297 w 5162655"/>
              <a:gd name="connsiteY3" fmla="*/ 8047416 h 8085852"/>
              <a:gd name="connsiteX4" fmla="*/ 4661792 w 5162655"/>
              <a:gd name="connsiteY4" fmla="*/ 659831 h 8085852"/>
              <a:gd name="connsiteX5" fmla="*/ 3193665 w 5162655"/>
              <a:gd name="connsiteY5" fmla="*/ 0 h 8085852"/>
              <a:gd name="connsiteX6" fmla="*/ 2602461 w 5162655"/>
              <a:gd name="connsiteY6" fmla="*/ 3618812 h 8085852"/>
              <a:gd name="connsiteX0" fmla="*/ 2602461 w 5158297"/>
              <a:gd name="connsiteY0" fmla="*/ 3618812 h 8085852"/>
              <a:gd name="connsiteX1" fmla="*/ 0 w 5158297"/>
              <a:gd name="connsiteY1" fmla="*/ 7052593 h 8085852"/>
              <a:gd name="connsiteX2" fmla="*/ 2025797 w 5158297"/>
              <a:gd name="connsiteY2" fmla="*/ 8085852 h 8085852"/>
              <a:gd name="connsiteX3" fmla="*/ 5158297 w 5158297"/>
              <a:gd name="connsiteY3" fmla="*/ 8047416 h 8085852"/>
              <a:gd name="connsiteX4" fmla="*/ 4661792 w 5158297"/>
              <a:gd name="connsiteY4" fmla="*/ 659831 h 8085852"/>
              <a:gd name="connsiteX5" fmla="*/ 3193665 w 5158297"/>
              <a:gd name="connsiteY5" fmla="*/ 0 h 8085852"/>
              <a:gd name="connsiteX6" fmla="*/ 2602461 w 5158297"/>
              <a:gd name="connsiteY6" fmla="*/ 3618812 h 8085852"/>
              <a:gd name="connsiteX0" fmla="*/ 2602461 w 4661792"/>
              <a:gd name="connsiteY0" fmla="*/ 3618812 h 8085852"/>
              <a:gd name="connsiteX1" fmla="*/ 0 w 4661792"/>
              <a:gd name="connsiteY1" fmla="*/ 7052593 h 8085852"/>
              <a:gd name="connsiteX2" fmla="*/ 2025797 w 4661792"/>
              <a:gd name="connsiteY2" fmla="*/ 8085852 h 8085852"/>
              <a:gd name="connsiteX3" fmla="*/ 4616383 w 4661792"/>
              <a:gd name="connsiteY3" fmla="*/ 8058281 h 8085852"/>
              <a:gd name="connsiteX4" fmla="*/ 4661792 w 4661792"/>
              <a:gd name="connsiteY4" fmla="*/ 659831 h 8085852"/>
              <a:gd name="connsiteX5" fmla="*/ 3193665 w 4661792"/>
              <a:gd name="connsiteY5" fmla="*/ 0 h 8085852"/>
              <a:gd name="connsiteX6" fmla="*/ 2602461 w 4661792"/>
              <a:gd name="connsiteY6" fmla="*/ 3618812 h 8085852"/>
              <a:gd name="connsiteX0" fmla="*/ 2602461 w 4661792"/>
              <a:gd name="connsiteY0" fmla="*/ 3647014 h 8114054"/>
              <a:gd name="connsiteX1" fmla="*/ 0 w 4661792"/>
              <a:gd name="connsiteY1" fmla="*/ 7080795 h 8114054"/>
              <a:gd name="connsiteX2" fmla="*/ 2025797 w 4661792"/>
              <a:gd name="connsiteY2" fmla="*/ 8114054 h 8114054"/>
              <a:gd name="connsiteX3" fmla="*/ 4616383 w 4661792"/>
              <a:gd name="connsiteY3" fmla="*/ 8086483 h 8114054"/>
              <a:gd name="connsiteX4" fmla="*/ 4661792 w 4661792"/>
              <a:gd name="connsiteY4" fmla="*/ 688033 h 8114054"/>
              <a:gd name="connsiteX5" fmla="*/ 3246860 w 4661792"/>
              <a:gd name="connsiteY5" fmla="*/ 0 h 8114054"/>
              <a:gd name="connsiteX6" fmla="*/ 2602461 w 4661792"/>
              <a:gd name="connsiteY6" fmla="*/ 3647014 h 8114054"/>
              <a:gd name="connsiteX0" fmla="*/ 2602461 w 4661792"/>
              <a:gd name="connsiteY0" fmla="*/ 4126447 h 8593487"/>
              <a:gd name="connsiteX1" fmla="*/ 0 w 4661792"/>
              <a:gd name="connsiteY1" fmla="*/ 7560228 h 8593487"/>
              <a:gd name="connsiteX2" fmla="*/ 2025797 w 4661792"/>
              <a:gd name="connsiteY2" fmla="*/ 8593487 h 8593487"/>
              <a:gd name="connsiteX3" fmla="*/ 4616383 w 4661792"/>
              <a:gd name="connsiteY3" fmla="*/ 8565916 h 8593487"/>
              <a:gd name="connsiteX4" fmla="*/ 4661792 w 4661792"/>
              <a:gd name="connsiteY4" fmla="*/ 1167466 h 8593487"/>
              <a:gd name="connsiteX5" fmla="*/ 4004192 w 4661792"/>
              <a:gd name="connsiteY5" fmla="*/ 0 h 8593487"/>
              <a:gd name="connsiteX6" fmla="*/ 2602461 w 4661792"/>
              <a:gd name="connsiteY6" fmla="*/ 4126447 h 8593487"/>
              <a:gd name="connsiteX0" fmla="*/ 2602461 w 4661792"/>
              <a:gd name="connsiteY0" fmla="*/ 3663465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02461 w 4661792"/>
              <a:gd name="connsiteY6" fmla="*/ 3663465 h 8130505"/>
              <a:gd name="connsiteX0" fmla="*/ 2646257 w 4661792"/>
              <a:gd name="connsiteY0" fmla="*/ 6652322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46257 w 4661792"/>
              <a:gd name="connsiteY6" fmla="*/ 6652322 h 8130505"/>
              <a:gd name="connsiteX0" fmla="*/ 2646257 w 6188472"/>
              <a:gd name="connsiteY0" fmla="*/ 6652322 h 8130505"/>
              <a:gd name="connsiteX1" fmla="*/ 0 w 6188472"/>
              <a:gd name="connsiteY1" fmla="*/ 7097246 h 8130505"/>
              <a:gd name="connsiteX2" fmla="*/ 2025797 w 6188472"/>
              <a:gd name="connsiteY2" fmla="*/ 8130505 h 8130505"/>
              <a:gd name="connsiteX3" fmla="*/ 4616383 w 6188472"/>
              <a:gd name="connsiteY3" fmla="*/ 8102934 h 8130505"/>
              <a:gd name="connsiteX4" fmla="*/ 6188472 w 6188472"/>
              <a:gd name="connsiteY4" fmla="*/ 5564626 h 8130505"/>
              <a:gd name="connsiteX5" fmla="*/ 3205319 w 6188472"/>
              <a:gd name="connsiteY5" fmla="*/ 0 h 8130505"/>
              <a:gd name="connsiteX6" fmla="*/ 2646257 w 6188472"/>
              <a:gd name="connsiteY6" fmla="*/ 6652322 h 8130505"/>
              <a:gd name="connsiteX0" fmla="*/ 2646257 w 6188472"/>
              <a:gd name="connsiteY0" fmla="*/ 1701215 h 3179398"/>
              <a:gd name="connsiteX1" fmla="*/ 0 w 6188472"/>
              <a:gd name="connsiteY1" fmla="*/ 2146139 h 3179398"/>
              <a:gd name="connsiteX2" fmla="*/ 2025797 w 6188472"/>
              <a:gd name="connsiteY2" fmla="*/ 3179398 h 3179398"/>
              <a:gd name="connsiteX3" fmla="*/ 4616383 w 6188472"/>
              <a:gd name="connsiteY3" fmla="*/ 3151827 h 3179398"/>
              <a:gd name="connsiteX4" fmla="*/ 6188472 w 6188472"/>
              <a:gd name="connsiteY4" fmla="*/ 613519 h 3179398"/>
              <a:gd name="connsiteX5" fmla="*/ 4754154 w 6188472"/>
              <a:gd name="connsiteY5" fmla="*/ 0 h 3179398"/>
              <a:gd name="connsiteX6" fmla="*/ 2646257 w 6188472"/>
              <a:gd name="connsiteY6" fmla="*/ 1701215 h 3179398"/>
              <a:gd name="connsiteX0" fmla="*/ 2646257 w 6188472"/>
              <a:gd name="connsiteY0" fmla="*/ 1701215 h 3179398"/>
              <a:gd name="connsiteX1" fmla="*/ 0 w 6188472"/>
              <a:gd name="connsiteY1" fmla="*/ 2146139 h 3179398"/>
              <a:gd name="connsiteX2" fmla="*/ 2025797 w 6188472"/>
              <a:gd name="connsiteY2" fmla="*/ 3179398 h 3179398"/>
              <a:gd name="connsiteX3" fmla="*/ 6186859 w 6188472"/>
              <a:gd name="connsiteY3" fmla="*/ 3021877 h 3179398"/>
              <a:gd name="connsiteX4" fmla="*/ 6188472 w 6188472"/>
              <a:gd name="connsiteY4" fmla="*/ 613519 h 3179398"/>
              <a:gd name="connsiteX5" fmla="*/ 4754154 w 6188472"/>
              <a:gd name="connsiteY5" fmla="*/ 0 h 3179398"/>
              <a:gd name="connsiteX6" fmla="*/ 2646257 w 6188472"/>
              <a:gd name="connsiteY6" fmla="*/ 1701215 h 3179398"/>
              <a:gd name="connsiteX0" fmla="*/ 2608596 w 6150811"/>
              <a:gd name="connsiteY0" fmla="*/ 1701215 h 3179398"/>
              <a:gd name="connsiteX1" fmla="*/ 0 w 6150811"/>
              <a:gd name="connsiteY1" fmla="*/ 2113002 h 3179398"/>
              <a:gd name="connsiteX2" fmla="*/ 1988136 w 6150811"/>
              <a:gd name="connsiteY2" fmla="*/ 3179398 h 3179398"/>
              <a:gd name="connsiteX3" fmla="*/ 6149198 w 6150811"/>
              <a:gd name="connsiteY3" fmla="*/ 3021877 h 3179398"/>
              <a:gd name="connsiteX4" fmla="*/ 6150811 w 6150811"/>
              <a:gd name="connsiteY4" fmla="*/ 613519 h 3179398"/>
              <a:gd name="connsiteX5" fmla="*/ 4716493 w 6150811"/>
              <a:gd name="connsiteY5" fmla="*/ 0 h 3179398"/>
              <a:gd name="connsiteX6" fmla="*/ 2608596 w 6150811"/>
              <a:gd name="connsiteY6" fmla="*/ 1701215 h 3179398"/>
              <a:gd name="connsiteX0" fmla="*/ 2608596 w 6150811"/>
              <a:gd name="connsiteY0" fmla="*/ 1695692 h 3173875"/>
              <a:gd name="connsiteX1" fmla="*/ 0 w 6150811"/>
              <a:gd name="connsiteY1" fmla="*/ 2107479 h 3173875"/>
              <a:gd name="connsiteX2" fmla="*/ 1988136 w 6150811"/>
              <a:gd name="connsiteY2" fmla="*/ 3173875 h 3173875"/>
              <a:gd name="connsiteX3" fmla="*/ 6149198 w 6150811"/>
              <a:gd name="connsiteY3" fmla="*/ 3016354 h 3173875"/>
              <a:gd name="connsiteX4" fmla="*/ 6150811 w 6150811"/>
              <a:gd name="connsiteY4" fmla="*/ 607996 h 3173875"/>
              <a:gd name="connsiteX5" fmla="*/ 4761107 w 6150811"/>
              <a:gd name="connsiteY5" fmla="*/ 0 h 3173875"/>
              <a:gd name="connsiteX6" fmla="*/ 2608596 w 6150811"/>
              <a:gd name="connsiteY6" fmla="*/ 1695692 h 3173875"/>
              <a:gd name="connsiteX0" fmla="*/ 2608596 w 6149736"/>
              <a:gd name="connsiteY0" fmla="*/ 1695692 h 3173875"/>
              <a:gd name="connsiteX1" fmla="*/ 0 w 6149736"/>
              <a:gd name="connsiteY1" fmla="*/ 2107479 h 3173875"/>
              <a:gd name="connsiteX2" fmla="*/ 1988136 w 6149736"/>
              <a:gd name="connsiteY2" fmla="*/ 3173875 h 3173875"/>
              <a:gd name="connsiteX3" fmla="*/ 6149198 w 6149736"/>
              <a:gd name="connsiteY3" fmla="*/ 3016354 h 3173875"/>
              <a:gd name="connsiteX4" fmla="*/ 6061007 w 6149736"/>
              <a:gd name="connsiteY4" fmla="*/ 1105056 h 3173875"/>
              <a:gd name="connsiteX5" fmla="*/ 4761107 w 6149736"/>
              <a:gd name="connsiteY5" fmla="*/ 0 h 3173875"/>
              <a:gd name="connsiteX6" fmla="*/ 2608596 w 6149736"/>
              <a:gd name="connsiteY6" fmla="*/ 1695692 h 317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9736" h="3173875">
                <a:moveTo>
                  <a:pt x="2608596" y="1695692"/>
                </a:moveTo>
                <a:lnTo>
                  <a:pt x="0" y="2107479"/>
                </a:lnTo>
                <a:lnTo>
                  <a:pt x="1988136" y="3173875"/>
                </a:lnTo>
                <a:lnTo>
                  <a:pt x="6149198" y="3016354"/>
                </a:lnTo>
                <a:cubicBezTo>
                  <a:pt x="6149736" y="2213568"/>
                  <a:pt x="6060469" y="1907842"/>
                  <a:pt x="6061007" y="1105056"/>
                </a:cubicBezTo>
                <a:lnTo>
                  <a:pt x="4761107" y="0"/>
                </a:lnTo>
                <a:lnTo>
                  <a:pt x="2608596" y="169569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 88"/>
          <p:cNvSpPr/>
          <p:nvPr/>
        </p:nvSpPr>
        <p:spPr>
          <a:xfrm>
            <a:off x="5632921" y="1138428"/>
            <a:ext cx="2554636" cy="5608881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  <a:gd name="connsiteX0" fmla="*/ 7393454 w 10365842"/>
              <a:gd name="connsiteY0" fmla="*/ 5916696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7393454 w 10365842"/>
              <a:gd name="connsiteY6" fmla="*/ 5916696 h 8085852"/>
              <a:gd name="connsiteX0" fmla="*/ 2602461 w 10365842"/>
              <a:gd name="connsiteY0" fmla="*/ 3618812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2602461 w 10365842"/>
              <a:gd name="connsiteY6" fmla="*/ 3618812 h 8085852"/>
              <a:gd name="connsiteX0" fmla="*/ 2602461 w 10357127"/>
              <a:gd name="connsiteY0" fmla="*/ 3618812 h 8085852"/>
              <a:gd name="connsiteX1" fmla="*/ 0 w 10357127"/>
              <a:gd name="connsiteY1" fmla="*/ 7052593 h 8085852"/>
              <a:gd name="connsiteX2" fmla="*/ 2025797 w 10357127"/>
              <a:gd name="connsiteY2" fmla="*/ 8085852 h 8085852"/>
              <a:gd name="connsiteX3" fmla="*/ 10352770 w 10357127"/>
              <a:gd name="connsiteY3" fmla="*/ 8080010 h 8085852"/>
              <a:gd name="connsiteX4" fmla="*/ 4661792 w 10357127"/>
              <a:gd name="connsiteY4" fmla="*/ 659831 h 8085852"/>
              <a:gd name="connsiteX5" fmla="*/ 3193665 w 10357127"/>
              <a:gd name="connsiteY5" fmla="*/ 0 h 8085852"/>
              <a:gd name="connsiteX6" fmla="*/ 2602461 w 10357127"/>
              <a:gd name="connsiteY6" fmla="*/ 3618812 h 8085852"/>
              <a:gd name="connsiteX0" fmla="*/ 2602461 w 5162655"/>
              <a:gd name="connsiteY0" fmla="*/ 3618812 h 8085852"/>
              <a:gd name="connsiteX1" fmla="*/ 0 w 5162655"/>
              <a:gd name="connsiteY1" fmla="*/ 7052593 h 8085852"/>
              <a:gd name="connsiteX2" fmla="*/ 2025797 w 5162655"/>
              <a:gd name="connsiteY2" fmla="*/ 8085852 h 8085852"/>
              <a:gd name="connsiteX3" fmla="*/ 5158297 w 5162655"/>
              <a:gd name="connsiteY3" fmla="*/ 8047416 h 8085852"/>
              <a:gd name="connsiteX4" fmla="*/ 4661792 w 5162655"/>
              <a:gd name="connsiteY4" fmla="*/ 659831 h 8085852"/>
              <a:gd name="connsiteX5" fmla="*/ 3193665 w 5162655"/>
              <a:gd name="connsiteY5" fmla="*/ 0 h 8085852"/>
              <a:gd name="connsiteX6" fmla="*/ 2602461 w 5162655"/>
              <a:gd name="connsiteY6" fmla="*/ 3618812 h 8085852"/>
              <a:gd name="connsiteX0" fmla="*/ 2602461 w 5158297"/>
              <a:gd name="connsiteY0" fmla="*/ 3618812 h 8085852"/>
              <a:gd name="connsiteX1" fmla="*/ 0 w 5158297"/>
              <a:gd name="connsiteY1" fmla="*/ 7052593 h 8085852"/>
              <a:gd name="connsiteX2" fmla="*/ 2025797 w 5158297"/>
              <a:gd name="connsiteY2" fmla="*/ 8085852 h 8085852"/>
              <a:gd name="connsiteX3" fmla="*/ 5158297 w 5158297"/>
              <a:gd name="connsiteY3" fmla="*/ 8047416 h 8085852"/>
              <a:gd name="connsiteX4" fmla="*/ 4661792 w 5158297"/>
              <a:gd name="connsiteY4" fmla="*/ 659831 h 8085852"/>
              <a:gd name="connsiteX5" fmla="*/ 3193665 w 5158297"/>
              <a:gd name="connsiteY5" fmla="*/ 0 h 8085852"/>
              <a:gd name="connsiteX6" fmla="*/ 2602461 w 5158297"/>
              <a:gd name="connsiteY6" fmla="*/ 3618812 h 8085852"/>
              <a:gd name="connsiteX0" fmla="*/ 2602461 w 4661792"/>
              <a:gd name="connsiteY0" fmla="*/ 3618812 h 8085852"/>
              <a:gd name="connsiteX1" fmla="*/ 0 w 4661792"/>
              <a:gd name="connsiteY1" fmla="*/ 7052593 h 8085852"/>
              <a:gd name="connsiteX2" fmla="*/ 2025797 w 4661792"/>
              <a:gd name="connsiteY2" fmla="*/ 8085852 h 8085852"/>
              <a:gd name="connsiteX3" fmla="*/ 4616383 w 4661792"/>
              <a:gd name="connsiteY3" fmla="*/ 8058281 h 8085852"/>
              <a:gd name="connsiteX4" fmla="*/ 4661792 w 4661792"/>
              <a:gd name="connsiteY4" fmla="*/ 659831 h 8085852"/>
              <a:gd name="connsiteX5" fmla="*/ 3193665 w 4661792"/>
              <a:gd name="connsiteY5" fmla="*/ 0 h 8085852"/>
              <a:gd name="connsiteX6" fmla="*/ 2602461 w 4661792"/>
              <a:gd name="connsiteY6" fmla="*/ 3618812 h 8085852"/>
              <a:gd name="connsiteX0" fmla="*/ 2602461 w 4661792"/>
              <a:gd name="connsiteY0" fmla="*/ 3647014 h 8114054"/>
              <a:gd name="connsiteX1" fmla="*/ 0 w 4661792"/>
              <a:gd name="connsiteY1" fmla="*/ 7080795 h 8114054"/>
              <a:gd name="connsiteX2" fmla="*/ 2025797 w 4661792"/>
              <a:gd name="connsiteY2" fmla="*/ 8114054 h 8114054"/>
              <a:gd name="connsiteX3" fmla="*/ 4616383 w 4661792"/>
              <a:gd name="connsiteY3" fmla="*/ 8086483 h 8114054"/>
              <a:gd name="connsiteX4" fmla="*/ 4661792 w 4661792"/>
              <a:gd name="connsiteY4" fmla="*/ 688033 h 8114054"/>
              <a:gd name="connsiteX5" fmla="*/ 3246860 w 4661792"/>
              <a:gd name="connsiteY5" fmla="*/ 0 h 8114054"/>
              <a:gd name="connsiteX6" fmla="*/ 2602461 w 4661792"/>
              <a:gd name="connsiteY6" fmla="*/ 3647014 h 8114054"/>
              <a:gd name="connsiteX0" fmla="*/ 2602461 w 4661792"/>
              <a:gd name="connsiteY0" fmla="*/ 4126447 h 8593487"/>
              <a:gd name="connsiteX1" fmla="*/ 0 w 4661792"/>
              <a:gd name="connsiteY1" fmla="*/ 7560228 h 8593487"/>
              <a:gd name="connsiteX2" fmla="*/ 2025797 w 4661792"/>
              <a:gd name="connsiteY2" fmla="*/ 8593487 h 8593487"/>
              <a:gd name="connsiteX3" fmla="*/ 4616383 w 4661792"/>
              <a:gd name="connsiteY3" fmla="*/ 8565916 h 8593487"/>
              <a:gd name="connsiteX4" fmla="*/ 4661792 w 4661792"/>
              <a:gd name="connsiteY4" fmla="*/ 1167466 h 8593487"/>
              <a:gd name="connsiteX5" fmla="*/ 4004192 w 4661792"/>
              <a:gd name="connsiteY5" fmla="*/ 0 h 8593487"/>
              <a:gd name="connsiteX6" fmla="*/ 2602461 w 4661792"/>
              <a:gd name="connsiteY6" fmla="*/ 4126447 h 8593487"/>
              <a:gd name="connsiteX0" fmla="*/ 2602461 w 4661792"/>
              <a:gd name="connsiteY0" fmla="*/ 3663465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02461 w 4661792"/>
              <a:gd name="connsiteY6" fmla="*/ 3663465 h 813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1792" h="8130505">
                <a:moveTo>
                  <a:pt x="2602461" y="3663465"/>
                </a:moveTo>
                <a:lnTo>
                  <a:pt x="0" y="7097246"/>
                </a:lnTo>
                <a:lnTo>
                  <a:pt x="2025797" y="8130505"/>
                </a:lnTo>
                <a:lnTo>
                  <a:pt x="4616383" y="8102934"/>
                </a:lnTo>
                <a:lnTo>
                  <a:pt x="4661792" y="704484"/>
                </a:lnTo>
                <a:lnTo>
                  <a:pt x="3205319" y="0"/>
                </a:lnTo>
                <a:lnTo>
                  <a:pt x="2602461" y="3663465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Freeform 89"/>
          <p:cNvSpPr/>
          <p:nvPr/>
        </p:nvSpPr>
        <p:spPr>
          <a:xfrm>
            <a:off x="7676874" y="1138428"/>
            <a:ext cx="2554636" cy="5608881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  <a:gd name="connsiteX0" fmla="*/ 7393454 w 10365842"/>
              <a:gd name="connsiteY0" fmla="*/ 5916696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7393454 w 10365842"/>
              <a:gd name="connsiteY6" fmla="*/ 5916696 h 8085852"/>
              <a:gd name="connsiteX0" fmla="*/ 2602461 w 10365842"/>
              <a:gd name="connsiteY0" fmla="*/ 3618812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2602461 w 10365842"/>
              <a:gd name="connsiteY6" fmla="*/ 3618812 h 8085852"/>
              <a:gd name="connsiteX0" fmla="*/ 2602461 w 10357127"/>
              <a:gd name="connsiteY0" fmla="*/ 3618812 h 8085852"/>
              <a:gd name="connsiteX1" fmla="*/ 0 w 10357127"/>
              <a:gd name="connsiteY1" fmla="*/ 7052593 h 8085852"/>
              <a:gd name="connsiteX2" fmla="*/ 2025797 w 10357127"/>
              <a:gd name="connsiteY2" fmla="*/ 8085852 h 8085852"/>
              <a:gd name="connsiteX3" fmla="*/ 10352770 w 10357127"/>
              <a:gd name="connsiteY3" fmla="*/ 8080010 h 8085852"/>
              <a:gd name="connsiteX4" fmla="*/ 4661792 w 10357127"/>
              <a:gd name="connsiteY4" fmla="*/ 659831 h 8085852"/>
              <a:gd name="connsiteX5" fmla="*/ 3193665 w 10357127"/>
              <a:gd name="connsiteY5" fmla="*/ 0 h 8085852"/>
              <a:gd name="connsiteX6" fmla="*/ 2602461 w 10357127"/>
              <a:gd name="connsiteY6" fmla="*/ 3618812 h 8085852"/>
              <a:gd name="connsiteX0" fmla="*/ 2602461 w 5162655"/>
              <a:gd name="connsiteY0" fmla="*/ 3618812 h 8085852"/>
              <a:gd name="connsiteX1" fmla="*/ 0 w 5162655"/>
              <a:gd name="connsiteY1" fmla="*/ 7052593 h 8085852"/>
              <a:gd name="connsiteX2" fmla="*/ 2025797 w 5162655"/>
              <a:gd name="connsiteY2" fmla="*/ 8085852 h 8085852"/>
              <a:gd name="connsiteX3" fmla="*/ 5158297 w 5162655"/>
              <a:gd name="connsiteY3" fmla="*/ 8047416 h 8085852"/>
              <a:gd name="connsiteX4" fmla="*/ 4661792 w 5162655"/>
              <a:gd name="connsiteY4" fmla="*/ 659831 h 8085852"/>
              <a:gd name="connsiteX5" fmla="*/ 3193665 w 5162655"/>
              <a:gd name="connsiteY5" fmla="*/ 0 h 8085852"/>
              <a:gd name="connsiteX6" fmla="*/ 2602461 w 5162655"/>
              <a:gd name="connsiteY6" fmla="*/ 3618812 h 8085852"/>
              <a:gd name="connsiteX0" fmla="*/ 2602461 w 5158297"/>
              <a:gd name="connsiteY0" fmla="*/ 3618812 h 8085852"/>
              <a:gd name="connsiteX1" fmla="*/ 0 w 5158297"/>
              <a:gd name="connsiteY1" fmla="*/ 7052593 h 8085852"/>
              <a:gd name="connsiteX2" fmla="*/ 2025797 w 5158297"/>
              <a:gd name="connsiteY2" fmla="*/ 8085852 h 8085852"/>
              <a:gd name="connsiteX3" fmla="*/ 5158297 w 5158297"/>
              <a:gd name="connsiteY3" fmla="*/ 8047416 h 8085852"/>
              <a:gd name="connsiteX4" fmla="*/ 4661792 w 5158297"/>
              <a:gd name="connsiteY4" fmla="*/ 659831 h 8085852"/>
              <a:gd name="connsiteX5" fmla="*/ 3193665 w 5158297"/>
              <a:gd name="connsiteY5" fmla="*/ 0 h 8085852"/>
              <a:gd name="connsiteX6" fmla="*/ 2602461 w 5158297"/>
              <a:gd name="connsiteY6" fmla="*/ 3618812 h 8085852"/>
              <a:gd name="connsiteX0" fmla="*/ 2602461 w 4661792"/>
              <a:gd name="connsiteY0" fmla="*/ 3618812 h 8085852"/>
              <a:gd name="connsiteX1" fmla="*/ 0 w 4661792"/>
              <a:gd name="connsiteY1" fmla="*/ 7052593 h 8085852"/>
              <a:gd name="connsiteX2" fmla="*/ 2025797 w 4661792"/>
              <a:gd name="connsiteY2" fmla="*/ 8085852 h 8085852"/>
              <a:gd name="connsiteX3" fmla="*/ 4616383 w 4661792"/>
              <a:gd name="connsiteY3" fmla="*/ 8058281 h 8085852"/>
              <a:gd name="connsiteX4" fmla="*/ 4661792 w 4661792"/>
              <a:gd name="connsiteY4" fmla="*/ 659831 h 8085852"/>
              <a:gd name="connsiteX5" fmla="*/ 3193665 w 4661792"/>
              <a:gd name="connsiteY5" fmla="*/ 0 h 8085852"/>
              <a:gd name="connsiteX6" fmla="*/ 2602461 w 4661792"/>
              <a:gd name="connsiteY6" fmla="*/ 3618812 h 8085852"/>
              <a:gd name="connsiteX0" fmla="*/ 2602461 w 4661792"/>
              <a:gd name="connsiteY0" fmla="*/ 3647014 h 8114054"/>
              <a:gd name="connsiteX1" fmla="*/ 0 w 4661792"/>
              <a:gd name="connsiteY1" fmla="*/ 7080795 h 8114054"/>
              <a:gd name="connsiteX2" fmla="*/ 2025797 w 4661792"/>
              <a:gd name="connsiteY2" fmla="*/ 8114054 h 8114054"/>
              <a:gd name="connsiteX3" fmla="*/ 4616383 w 4661792"/>
              <a:gd name="connsiteY3" fmla="*/ 8086483 h 8114054"/>
              <a:gd name="connsiteX4" fmla="*/ 4661792 w 4661792"/>
              <a:gd name="connsiteY4" fmla="*/ 688033 h 8114054"/>
              <a:gd name="connsiteX5" fmla="*/ 3246860 w 4661792"/>
              <a:gd name="connsiteY5" fmla="*/ 0 h 8114054"/>
              <a:gd name="connsiteX6" fmla="*/ 2602461 w 4661792"/>
              <a:gd name="connsiteY6" fmla="*/ 3647014 h 8114054"/>
              <a:gd name="connsiteX0" fmla="*/ 2602461 w 4661792"/>
              <a:gd name="connsiteY0" fmla="*/ 4126447 h 8593487"/>
              <a:gd name="connsiteX1" fmla="*/ 0 w 4661792"/>
              <a:gd name="connsiteY1" fmla="*/ 7560228 h 8593487"/>
              <a:gd name="connsiteX2" fmla="*/ 2025797 w 4661792"/>
              <a:gd name="connsiteY2" fmla="*/ 8593487 h 8593487"/>
              <a:gd name="connsiteX3" fmla="*/ 4616383 w 4661792"/>
              <a:gd name="connsiteY3" fmla="*/ 8565916 h 8593487"/>
              <a:gd name="connsiteX4" fmla="*/ 4661792 w 4661792"/>
              <a:gd name="connsiteY4" fmla="*/ 1167466 h 8593487"/>
              <a:gd name="connsiteX5" fmla="*/ 4004192 w 4661792"/>
              <a:gd name="connsiteY5" fmla="*/ 0 h 8593487"/>
              <a:gd name="connsiteX6" fmla="*/ 2602461 w 4661792"/>
              <a:gd name="connsiteY6" fmla="*/ 4126447 h 8593487"/>
              <a:gd name="connsiteX0" fmla="*/ 2602461 w 4661792"/>
              <a:gd name="connsiteY0" fmla="*/ 3663465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02461 w 4661792"/>
              <a:gd name="connsiteY6" fmla="*/ 3663465 h 813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1792" h="8130505">
                <a:moveTo>
                  <a:pt x="2602461" y="3663465"/>
                </a:moveTo>
                <a:lnTo>
                  <a:pt x="0" y="7097246"/>
                </a:lnTo>
                <a:lnTo>
                  <a:pt x="2025797" y="8130505"/>
                </a:lnTo>
                <a:lnTo>
                  <a:pt x="4616383" y="8102934"/>
                </a:lnTo>
                <a:lnTo>
                  <a:pt x="4661792" y="704484"/>
                </a:lnTo>
                <a:lnTo>
                  <a:pt x="3205319" y="0"/>
                </a:lnTo>
                <a:lnTo>
                  <a:pt x="2602461" y="3663465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Freeform 90"/>
          <p:cNvSpPr/>
          <p:nvPr/>
        </p:nvSpPr>
        <p:spPr>
          <a:xfrm>
            <a:off x="9720827" y="1138428"/>
            <a:ext cx="2554636" cy="5608881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  <a:gd name="connsiteX0" fmla="*/ 7393454 w 10365842"/>
              <a:gd name="connsiteY0" fmla="*/ 5916696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7393454 w 10365842"/>
              <a:gd name="connsiteY6" fmla="*/ 5916696 h 8085852"/>
              <a:gd name="connsiteX0" fmla="*/ 2602461 w 10365842"/>
              <a:gd name="connsiteY0" fmla="*/ 3618812 h 8085852"/>
              <a:gd name="connsiteX1" fmla="*/ 0 w 10365842"/>
              <a:gd name="connsiteY1" fmla="*/ 7052593 h 8085852"/>
              <a:gd name="connsiteX2" fmla="*/ 2025797 w 10365842"/>
              <a:gd name="connsiteY2" fmla="*/ 8085852 h 8085852"/>
              <a:gd name="connsiteX3" fmla="*/ 10352770 w 10365842"/>
              <a:gd name="connsiteY3" fmla="*/ 8080010 h 8085852"/>
              <a:gd name="connsiteX4" fmla="*/ 10365842 w 10365842"/>
              <a:gd name="connsiteY4" fmla="*/ 4967685 h 8085852"/>
              <a:gd name="connsiteX5" fmla="*/ 3193665 w 10365842"/>
              <a:gd name="connsiteY5" fmla="*/ 0 h 8085852"/>
              <a:gd name="connsiteX6" fmla="*/ 2602461 w 10365842"/>
              <a:gd name="connsiteY6" fmla="*/ 3618812 h 8085852"/>
              <a:gd name="connsiteX0" fmla="*/ 2602461 w 10357127"/>
              <a:gd name="connsiteY0" fmla="*/ 3618812 h 8085852"/>
              <a:gd name="connsiteX1" fmla="*/ 0 w 10357127"/>
              <a:gd name="connsiteY1" fmla="*/ 7052593 h 8085852"/>
              <a:gd name="connsiteX2" fmla="*/ 2025797 w 10357127"/>
              <a:gd name="connsiteY2" fmla="*/ 8085852 h 8085852"/>
              <a:gd name="connsiteX3" fmla="*/ 10352770 w 10357127"/>
              <a:gd name="connsiteY3" fmla="*/ 8080010 h 8085852"/>
              <a:gd name="connsiteX4" fmla="*/ 4661792 w 10357127"/>
              <a:gd name="connsiteY4" fmla="*/ 659831 h 8085852"/>
              <a:gd name="connsiteX5" fmla="*/ 3193665 w 10357127"/>
              <a:gd name="connsiteY5" fmla="*/ 0 h 8085852"/>
              <a:gd name="connsiteX6" fmla="*/ 2602461 w 10357127"/>
              <a:gd name="connsiteY6" fmla="*/ 3618812 h 8085852"/>
              <a:gd name="connsiteX0" fmla="*/ 2602461 w 5162655"/>
              <a:gd name="connsiteY0" fmla="*/ 3618812 h 8085852"/>
              <a:gd name="connsiteX1" fmla="*/ 0 w 5162655"/>
              <a:gd name="connsiteY1" fmla="*/ 7052593 h 8085852"/>
              <a:gd name="connsiteX2" fmla="*/ 2025797 w 5162655"/>
              <a:gd name="connsiteY2" fmla="*/ 8085852 h 8085852"/>
              <a:gd name="connsiteX3" fmla="*/ 5158297 w 5162655"/>
              <a:gd name="connsiteY3" fmla="*/ 8047416 h 8085852"/>
              <a:gd name="connsiteX4" fmla="*/ 4661792 w 5162655"/>
              <a:gd name="connsiteY4" fmla="*/ 659831 h 8085852"/>
              <a:gd name="connsiteX5" fmla="*/ 3193665 w 5162655"/>
              <a:gd name="connsiteY5" fmla="*/ 0 h 8085852"/>
              <a:gd name="connsiteX6" fmla="*/ 2602461 w 5162655"/>
              <a:gd name="connsiteY6" fmla="*/ 3618812 h 8085852"/>
              <a:gd name="connsiteX0" fmla="*/ 2602461 w 5158297"/>
              <a:gd name="connsiteY0" fmla="*/ 3618812 h 8085852"/>
              <a:gd name="connsiteX1" fmla="*/ 0 w 5158297"/>
              <a:gd name="connsiteY1" fmla="*/ 7052593 h 8085852"/>
              <a:gd name="connsiteX2" fmla="*/ 2025797 w 5158297"/>
              <a:gd name="connsiteY2" fmla="*/ 8085852 h 8085852"/>
              <a:gd name="connsiteX3" fmla="*/ 5158297 w 5158297"/>
              <a:gd name="connsiteY3" fmla="*/ 8047416 h 8085852"/>
              <a:gd name="connsiteX4" fmla="*/ 4661792 w 5158297"/>
              <a:gd name="connsiteY4" fmla="*/ 659831 h 8085852"/>
              <a:gd name="connsiteX5" fmla="*/ 3193665 w 5158297"/>
              <a:gd name="connsiteY5" fmla="*/ 0 h 8085852"/>
              <a:gd name="connsiteX6" fmla="*/ 2602461 w 5158297"/>
              <a:gd name="connsiteY6" fmla="*/ 3618812 h 8085852"/>
              <a:gd name="connsiteX0" fmla="*/ 2602461 w 4661792"/>
              <a:gd name="connsiteY0" fmla="*/ 3618812 h 8085852"/>
              <a:gd name="connsiteX1" fmla="*/ 0 w 4661792"/>
              <a:gd name="connsiteY1" fmla="*/ 7052593 h 8085852"/>
              <a:gd name="connsiteX2" fmla="*/ 2025797 w 4661792"/>
              <a:gd name="connsiteY2" fmla="*/ 8085852 h 8085852"/>
              <a:gd name="connsiteX3" fmla="*/ 4616383 w 4661792"/>
              <a:gd name="connsiteY3" fmla="*/ 8058281 h 8085852"/>
              <a:gd name="connsiteX4" fmla="*/ 4661792 w 4661792"/>
              <a:gd name="connsiteY4" fmla="*/ 659831 h 8085852"/>
              <a:gd name="connsiteX5" fmla="*/ 3193665 w 4661792"/>
              <a:gd name="connsiteY5" fmla="*/ 0 h 8085852"/>
              <a:gd name="connsiteX6" fmla="*/ 2602461 w 4661792"/>
              <a:gd name="connsiteY6" fmla="*/ 3618812 h 8085852"/>
              <a:gd name="connsiteX0" fmla="*/ 2602461 w 4661792"/>
              <a:gd name="connsiteY0" fmla="*/ 3647014 h 8114054"/>
              <a:gd name="connsiteX1" fmla="*/ 0 w 4661792"/>
              <a:gd name="connsiteY1" fmla="*/ 7080795 h 8114054"/>
              <a:gd name="connsiteX2" fmla="*/ 2025797 w 4661792"/>
              <a:gd name="connsiteY2" fmla="*/ 8114054 h 8114054"/>
              <a:gd name="connsiteX3" fmla="*/ 4616383 w 4661792"/>
              <a:gd name="connsiteY3" fmla="*/ 8086483 h 8114054"/>
              <a:gd name="connsiteX4" fmla="*/ 4661792 w 4661792"/>
              <a:gd name="connsiteY4" fmla="*/ 688033 h 8114054"/>
              <a:gd name="connsiteX5" fmla="*/ 3246860 w 4661792"/>
              <a:gd name="connsiteY5" fmla="*/ 0 h 8114054"/>
              <a:gd name="connsiteX6" fmla="*/ 2602461 w 4661792"/>
              <a:gd name="connsiteY6" fmla="*/ 3647014 h 8114054"/>
              <a:gd name="connsiteX0" fmla="*/ 2602461 w 4661792"/>
              <a:gd name="connsiteY0" fmla="*/ 4126447 h 8593487"/>
              <a:gd name="connsiteX1" fmla="*/ 0 w 4661792"/>
              <a:gd name="connsiteY1" fmla="*/ 7560228 h 8593487"/>
              <a:gd name="connsiteX2" fmla="*/ 2025797 w 4661792"/>
              <a:gd name="connsiteY2" fmla="*/ 8593487 h 8593487"/>
              <a:gd name="connsiteX3" fmla="*/ 4616383 w 4661792"/>
              <a:gd name="connsiteY3" fmla="*/ 8565916 h 8593487"/>
              <a:gd name="connsiteX4" fmla="*/ 4661792 w 4661792"/>
              <a:gd name="connsiteY4" fmla="*/ 1167466 h 8593487"/>
              <a:gd name="connsiteX5" fmla="*/ 4004192 w 4661792"/>
              <a:gd name="connsiteY5" fmla="*/ 0 h 8593487"/>
              <a:gd name="connsiteX6" fmla="*/ 2602461 w 4661792"/>
              <a:gd name="connsiteY6" fmla="*/ 4126447 h 8593487"/>
              <a:gd name="connsiteX0" fmla="*/ 2602461 w 4661792"/>
              <a:gd name="connsiteY0" fmla="*/ 3663465 h 8130505"/>
              <a:gd name="connsiteX1" fmla="*/ 0 w 4661792"/>
              <a:gd name="connsiteY1" fmla="*/ 7097246 h 8130505"/>
              <a:gd name="connsiteX2" fmla="*/ 2025797 w 4661792"/>
              <a:gd name="connsiteY2" fmla="*/ 8130505 h 8130505"/>
              <a:gd name="connsiteX3" fmla="*/ 4616383 w 4661792"/>
              <a:gd name="connsiteY3" fmla="*/ 8102934 h 8130505"/>
              <a:gd name="connsiteX4" fmla="*/ 4661792 w 4661792"/>
              <a:gd name="connsiteY4" fmla="*/ 704484 h 8130505"/>
              <a:gd name="connsiteX5" fmla="*/ 3205319 w 4661792"/>
              <a:gd name="connsiteY5" fmla="*/ 0 h 8130505"/>
              <a:gd name="connsiteX6" fmla="*/ 2602461 w 4661792"/>
              <a:gd name="connsiteY6" fmla="*/ 3663465 h 813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1792" h="8130505">
                <a:moveTo>
                  <a:pt x="2602461" y="3663465"/>
                </a:moveTo>
                <a:lnTo>
                  <a:pt x="0" y="7097246"/>
                </a:lnTo>
                <a:lnTo>
                  <a:pt x="2025797" y="8130505"/>
                </a:lnTo>
                <a:lnTo>
                  <a:pt x="4616383" y="8102934"/>
                </a:lnTo>
                <a:lnTo>
                  <a:pt x="4661792" y="704484"/>
                </a:lnTo>
                <a:lnTo>
                  <a:pt x="3205319" y="0"/>
                </a:lnTo>
                <a:lnTo>
                  <a:pt x="2602461" y="3663465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Assessment Day Strategy</a:t>
            </a:r>
          </a:p>
        </p:txBody>
      </p:sp>
      <p:grpSp>
        <p:nvGrpSpPr>
          <p:cNvPr id="96" name="Group 95"/>
          <p:cNvGrpSpPr/>
          <p:nvPr/>
        </p:nvGrpSpPr>
        <p:grpSpPr>
          <a:xfrm flipV="1">
            <a:off x="2830368" y="1787984"/>
            <a:ext cx="6716210" cy="70692"/>
            <a:chOff x="2458846" y="1906593"/>
            <a:chExt cx="7051666" cy="1564545"/>
          </a:xfrm>
        </p:grpSpPr>
        <p:cxnSp>
          <p:nvCxnSpPr>
            <p:cNvPr id="92" name="Straight Arrow Connector 91"/>
            <p:cNvCxnSpPr/>
            <p:nvPr/>
          </p:nvCxnSpPr>
          <p:spPr>
            <a:xfrm>
              <a:off x="2458846" y="2856138"/>
              <a:ext cx="228600" cy="1593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4817587" y="3469545"/>
              <a:ext cx="228600" cy="1593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7024768" y="2854545"/>
              <a:ext cx="228600" cy="1593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9281912" y="1906593"/>
              <a:ext cx="228600" cy="1593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ounded Rectangle 3"/>
          <p:cNvSpPr/>
          <p:nvPr/>
        </p:nvSpPr>
        <p:spPr>
          <a:xfrm>
            <a:off x="1042505" y="1116092"/>
            <a:ext cx="1752600" cy="487680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Outcomes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307620" y="536564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55250" y="1132700"/>
            <a:ext cx="1748364" cy="4876800"/>
          </a:xfrm>
          <a:prstGeom prst="round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Evidence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167504" y="5347148"/>
            <a:ext cx="503358" cy="498690"/>
            <a:chOff x="8804276" y="1876425"/>
            <a:chExt cx="1198563" cy="1187451"/>
          </a:xfrm>
          <a:solidFill>
            <a:schemeClr val="bg1"/>
          </a:solidFill>
        </p:grpSpPr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9588501" y="1876425"/>
              <a:ext cx="414338" cy="414338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147" y="3"/>
                </a:cxn>
                <a:cxn ang="0">
                  <a:pos x="162" y="13"/>
                </a:cxn>
                <a:cxn ang="0">
                  <a:pos x="247" y="98"/>
                </a:cxn>
                <a:cxn ang="0">
                  <a:pos x="258" y="113"/>
                </a:cxn>
                <a:cxn ang="0">
                  <a:pos x="261" y="131"/>
                </a:cxn>
                <a:cxn ang="0">
                  <a:pos x="258" y="149"/>
                </a:cxn>
                <a:cxn ang="0">
                  <a:pos x="247" y="164"/>
                </a:cxn>
                <a:cxn ang="0">
                  <a:pos x="150" y="261"/>
                </a:cxn>
                <a:cxn ang="0">
                  <a:pos x="0" y="110"/>
                </a:cxn>
                <a:cxn ang="0">
                  <a:pos x="97" y="13"/>
                </a:cxn>
                <a:cxn ang="0">
                  <a:pos x="112" y="3"/>
                </a:cxn>
                <a:cxn ang="0">
                  <a:pos x="130" y="0"/>
                </a:cxn>
              </a:cxnLst>
              <a:rect l="0" t="0" r="r" b="b"/>
              <a:pathLst>
                <a:path w="261" h="261">
                  <a:moveTo>
                    <a:pt x="130" y="0"/>
                  </a:moveTo>
                  <a:lnTo>
                    <a:pt x="147" y="3"/>
                  </a:lnTo>
                  <a:lnTo>
                    <a:pt x="162" y="13"/>
                  </a:lnTo>
                  <a:lnTo>
                    <a:pt x="247" y="98"/>
                  </a:lnTo>
                  <a:lnTo>
                    <a:pt x="258" y="113"/>
                  </a:lnTo>
                  <a:lnTo>
                    <a:pt x="261" y="131"/>
                  </a:lnTo>
                  <a:lnTo>
                    <a:pt x="258" y="149"/>
                  </a:lnTo>
                  <a:lnTo>
                    <a:pt x="247" y="164"/>
                  </a:lnTo>
                  <a:lnTo>
                    <a:pt x="150" y="261"/>
                  </a:lnTo>
                  <a:lnTo>
                    <a:pt x="0" y="110"/>
                  </a:lnTo>
                  <a:lnTo>
                    <a:pt x="97" y="13"/>
                  </a:lnTo>
                  <a:lnTo>
                    <a:pt x="112" y="3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8964613" y="2093913"/>
              <a:ext cx="815975" cy="815975"/>
            </a:xfrm>
            <a:custGeom>
              <a:avLst/>
              <a:gdLst/>
              <a:ahLst/>
              <a:cxnLst>
                <a:cxn ang="0">
                  <a:pos x="363" y="0"/>
                </a:cxn>
                <a:cxn ang="0">
                  <a:pos x="514" y="149"/>
                </a:cxn>
                <a:cxn ang="0">
                  <a:pos x="149" y="514"/>
                </a:cxn>
                <a:cxn ang="0">
                  <a:pos x="0" y="363"/>
                </a:cxn>
                <a:cxn ang="0">
                  <a:pos x="363" y="0"/>
                </a:cxn>
              </a:cxnLst>
              <a:rect l="0" t="0" r="r" b="b"/>
              <a:pathLst>
                <a:path w="514" h="514">
                  <a:moveTo>
                    <a:pt x="363" y="0"/>
                  </a:moveTo>
                  <a:lnTo>
                    <a:pt x="514" y="149"/>
                  </a:lnTo>
                  <a:lnTo>
                    <a:pt x="149" y="514"/>
                  </a:lnTo>
                  <a:lnTo>
                    <a:pt x="0" y="363"/>
                  </a:lnTo>
                  <a:lnTo>
                    <a:pt x="3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8858251" y="2713038"/>
              <a:ext cx="303213" cy="288925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191" y="139"/>
                </a:cxn>
                <a:cxn ang="0">
                  <a:pos x="64" y="182"/>
                </a:cxn>
                <a:cxn ang="0">
                  <a:pos x="0" y="118"/>
                </a:cxn>
                <a:cxn ang="0">
                  <a:pos x="48" y="0"/>
                </a:cxn>
              </a:cxnLst>
              <a:rect l="0" t="0" r="r" b="b"/>
              <a:pathLst>
                <a:path w="191" h="182">
                  <a:moveTo>
                    <a:pt x="48" y="0"/>
                  </a:moveTo>
                  <a:lnTo>
                    <a:pt x="191" y="139"/>
                  </a:lnTo>
                  <a:lnTo>
                    <a:pt x="64" y="182"/>
                  </a:lnTo>
                  <a:lnTo>
                    <a:pt x="0" y="118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8804276" y="2954338"/>
              <a:ext cx="107950" cy="10953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68" y="42"/>
                </a:cxn>
                <a:cxn ang="0">
                  <a:pos x="0" y="69"/>
                </a:cxn>
                <a:cxn ang="0">
                  <a:pos x="25" y="0"/>
                </a:cxn>
              </a:cxnLst>
              <a:rect l="0" t="0" r="r" b="b"/>
              <a:pathLst>
                <a:path w="68" h="69">
                  <a:moveTo>
                    <a:pt x="25" y="0"/>
                  </a:moveTo>
                  <a:lnTo>
                    <a:pt x="68" y="42"/>
                  </a:lnTo>
                  <a:lnTo>
                    <a:pt x="0" y="69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560402" y="539543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379933" y="1147468"/>
            <a:ext cx="1752600" cy="4876800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Collection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40473" y="537900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532778" y="1116092"/>
            <a:ext cx="1752600" cy="48768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Evaluation	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788098" y="54058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757423" y="1132700"/>
            <a:ext cx="1752600" cy="4855724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Application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0983674" y="539543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439989" y="5216639"/>
            <a:ext cx="467354" cy="624028"/>
            <a:chOff x="2212976" y="1604963"/>
            <a:chExt cx="1112838" cy="1485900"/>
          </a:xfrm>
          <a:solidFill>
            <a:schemeClr val="bg1"/>
          </a:solidFill>
        </p:grpSpPr>
        <p:sp>
          <p:nvSpPr>
            <p:cNvPr id="42" name="Freeform 11"/>
            <p:cNvSpPr>
              <a:spLocks noEditPoints="1"/>
            </p:cNvSpPr>
            <p:nvPr/>
          </p:nvSpPr>
          <p:spPr bwMode="auto">
            <a:xfrm>
              <a:off x="2436813" y="1604963"/>
              <a:ext cx="661988" cy="430213"/>
            </a:xfrm>
            <a:custGeom>
              <a:avLst/>
              <a:gdLst/>
              <a:ahLst/>
              <a:cxnLst>
                <a:cxn ang="0">
                  <a:pos x="209" y="41"/>
                </a:cxn>
                <a:cxn ang="0">
                  <a:pos x="193" y="44"/>
                </a:cxn>
                <a:cxn ang="0">
                  <a:pos x="181" y="53"/>
                </a:cxn>
                <a:cxn ang="0">
                  <a:pos x="172" y="67"/>
                </a:cxn>
                <a:cxn ang="0">
                  <a:pos x="169" y="83"/>
                </a:cxn>
                <a:cxn ang="0">
                  <a:pos x="172" y="99"/>
                </a:cxn>
                <a:cxn ang="0">
                  <a:pos x="181" y="111"/>
                </a:cxn>
                <a:cxn ang="0">
                  <a:pos x="193" y="120"/>
                </a:cxn>
                <a:cxn ang="0">
                  <a:pos x="209" y="123"/>
                </a:cxn>
                <a:cxn ang="0">
                  <a:pos x="225" y="120"/>
                </a:cxn>
                <a:cxn ang="0">
                  <a:pos x="237" y="111"/>
                </a:cxn>
                <a:cxn ang="0">
                  <a:pos x="246" y="99"/>
                </a:cxn>
                <a:cxn ang="0">
                  <a:pos x="249" y="83"/>
                </a:cxn>
                <a:cxn ang="0">
                  <a:pos x="246" y="67"/>
                </a:cxn>
                <a:cxn ang="0">
                  <a:pos x="237" y="53"/>
                </a:cxn>
                <a:cxn ang="0">
                  <a:pos x="225" y="44"/>
                </a:cxn>
                <a:cxn ang="0">
                  <a:pos x="209" y="41"/>
                </a:cxn>
                <a:cxn ang="0">
                  <a:pos x="197" y="0"/>
                </a:cxn>
                <a:cxn ang="0">
                  <a:pos x="221" y="0"/>
                </a:cxn>
                <a:cxn ang="0">
                  <a:pos x="246" y="4"/>
                </a:cxn>
                <a:cxn ang="0">
                  <a:pos x="267" y="15"/>
                </a:cxn>
                <a:cxn ang="0">
                  <a:pos x="283" y="31"/>
                </a:cxn>
                <a:cxn ang="0">
                  <a:pos x="294" y="52"/>
                </a:cxn>
                <a:cxn ang="0">
                  <a:pos x="298" y="77"/>
                </a:cxn>
                <a:cxn ang="0">
                  <a:pos x="298" y="190"/>
                </a:cxn>
                <a:cxn ang="0">
                  <a:pos x="379" y="190"/>
                </a:cxn>
                <a:cxn ang="0">
                  <a:pos x="394" y="193"/>
                </a:cxn>
                <a:cxn ang="0">
                  <a:pos x="407" y="202"/>
                </a:cxn>
                <a:cxn ang="0">
                  <a:pos x="414" y="214"/>
                </a:cxn>
                <a:cxn ang="0">
                  <a:pos x="417" y="231"/>
                </a:cxn>
                <a:cxn ang="0">
                  <a:pos x="414" y="247"/>
                </a:cxn>
                <a:cxn ang="0">
                  <a:pos x="407" y="259"/>
                </a:cxn>
                <a:cxn ang="0">
                  <a:pos x="394" y="268"/>
                </a:cxn>
                <a:cxn ang="0">
                  <a:pos x="379" y="271"/>
                </a:cxn>
                <a:cxn ang="0">
                  <a:pos x="39" y="271"/>
                </a:cxn>
                <a:cxn ang="0">
                  <a:pos x="24" y="268"/>
                </a:cxn>
                <a:cxn ang="0">
                  <a:pos x="11" y="259"/>
                </a:cxn>
                <a:cxn ang="0">
                  <a:pos x="3" y="247"/>
                </a:cxn>
                <a:cxn ang="0">
                  <a:pos x="0" y="231"/>
                </a:cxn>
                <a:cxn ang="0">
                  <a:pos x="3" y="214"/>
                </a:cxn>
                <a:cxn ang="0">
                  <a:pos x="11" y="202"/>
                </a:cxn>
                <a:cxn ang="0">
                  <a:pos x="24" y="193"/>
                </a:cxn>
                <a:cxn ang="0">
                  <a:pos x="39" y="190"/>
                </a:cxn>
                <a:cxn ang="0">
                  <a:pos x="120" y="190"/>
                </a:cxn>
                <a:cxn ang="0">
                  <a:pos x="120" y="77"/>
                </a:cxn>
                <a:cxn ang="0">
                  <a:pos x="124" y="52"/>
                </a:cxn>
                <a:cxn ang="0">
                  <a:pos x="134" y="31"/>
                </a:cxn>
                <a:cxn ang="0">
                  <a:pos x="151" y="15"/>
                </a:cxn>
                <a:cxn ang="0">
                  <a:pos x="172" y="4"/>
                </a:cxn>
                <a:cxn ang="0">
                  <a:pos x="197" y="0"/>
                </a:cxn>
              </a:cxnLst>
              <a:rect l="0" t="0" r="r" b="b"/>
              <a:pathLst>
                <a:path w="417" h="271">
                  <a:moveTo>
                    <a:pt x="209" y="41"/>
                  </a:moveTo>
                  <a:lnTo>
                    <a:pt x="193" y="44"/>
                  </a:lnTo>
                  <a:lnTo>
                    <a:pt x="181" y="53"/>
                  </a:lnTo>
                  <a:lnTo>
                    <a:pt x="172" y="67"/>
                  </a:lnTo>
                  <a:lnTo>
                    <a:pt x="169" y="83"/>
                  </a:lnTo>
                  <a:lnTo>
                    <a:pt x="172" y="99"/>
                  </a:lnTo>
                  <a:lnTo>
                    <a:pt x="181" y="111"/>
                  </a:lnTo>
                  <a:lnTo>
                    <a:pt x="193" y="120"/>
                  </a:lnTo>
                  <a:lnTo>
                    <a:pt x="209" y="123"/>
                  </a:lnTo>
                  <a:lnTo>
                    <a:pt x="225" y="120"/>
                  </a:lnTo>
                  <a:lnTo>
                    <a:pt x="237" y="111"/>
                  </a:lnTo>
                  <a:lnTo>
                    <a:pt x="246" y="99"/>
                  </a:lnTo>
                  <a:lnTo>
                    <a:pt x="249" y="83"/>
                  </a:lnTo>
                  <a:lnTo>
                    <a:pt x="246" y="67"/>
                  </a:lnTo>
                  <a:lnTo>
                    <a:pt x="237" y="53"/>
                  </a:lnTo>
                  <a:lnTo>
                    <a:pt x="225" y="44"/>
                  </a:lnTo>
                  <a:lnTo>
                    <a:pt x="209" y="41"/>
                  </a:lnTo>
                  <a:close/>
                  <a:moveTo>
                    <a:pt x="197" y="0"/>
                  </a:moveTo>
                  <a:lnTo>
                    <a:pt x="221" y="0"/>
                  </a:lnTo>
                  <a:lnTo>
                    <a:pt x="246" y="4"/>
                  </a:lnTo>
                  <a:lnTo>
                    <a:pt x="267" y="15"/>
                  </a:lnTo>
                  <a:lnTo>
                    <a:pt x="283" y="31"/>
                  </a:lnTo>
                  <a:lnTo>
                    <a:pt x="294" y="52"/>
                  </a:lnTo>
                  <a:lnTo>
                    <a:pt x="298" y="77"/>
                  </a:lnTo>
                  <a:lnTo>
                    <a:pt x="298" y="190"/>
                  </a:lnTo>
                  <a:lnTo>
                    <a:pt x="379" y="190"/>
                  </a:lnTo>
                  <a:lnTo>
                    <a:pt x="394" y="193"/>
                  </a:lnTo>
                  <a:lnTo>
                    <a:pt x="407" y="202"/>
                  </a:lnTo>
                  <a:lnTo>
                    <a:pt x="414" y="214"/>
                  </a:lnTo>
                  <a:lnTo>
                    <a:pt x="417" y="231"/>
                  </a:lnTo>
                  <a:lnTo>
                    <a:pt x="414" y="247"/>
                  </a:lnTo>
                  <a:lnTo>
                    <a:pt x="407" y="259"/>
                  </a:lnTo>
                  <a:lnTo>
                    <a:pt x="394" y="268"/>
                  </a:lnTo>
                  <a:lnTo>
                    <a:pt x="379" y="271"/>
                  </a:lnTo>
                  <a:lnTo>
                    <a:pt x="39" y="271"/>
                  </a:lnTo>
                  <a:lnTo>
                    <a:pt x="24" y="268"/>
                  </a:lnTo>
                  <a:lnTo>
                    <a:pt x="11" y="259"/>
                  </a:lnTo>
                  <a:lnTo>
                    <a:pt x="3" y="247"/>
                  </a:lnTo>
                  <a:lnTo>
                    <a:pt x="0" y="231"/>
                  </a:lnTo>
                  <a:lnTo>
                    <a:pt x="3" y="214"/>
                  </a:lnTo>
                  <a:lnTo>
                    <a:pt x="11" y="202"/>
                  </a:lnTo>
                  <a:lnTo>
                    <a:pt x="24" y="193"/>
                  </a:lnTo>
                  <a:lnTo>
                    <a:pt x="39" y="190"/>
                  </a:lnTo>
                  <a:lnTo>
                    <a:pt x="120" y="190"/>
                  </a:lnTo>
                  <a:lnTo>
                    <a:pt x="120" y="77"/>
                  </a:lnTo>
                  <a:lnTo>
                    <a:pt x="124" y="52"/>
                  </a:lnTo>
                  <a:lnTo>
                    <a:pt x="134" y="31"/>
                  </a:lnTo>
                  <a:lnTo>
                    <a:pt x="151" y="15"/>
                  </a:lnTo>
                  <a:lnTo>
                    <a:pt x="172" y="4"/>
                  </a:lnTo>
                  <a:lnTo>
                    <a:pt x="1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2570163" y="2119313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2570162" y="2254251"/>
              <a:ext cx="538163" cy="10886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2570163" y="2392363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2570163" y="2540000"/>
              <a:ext cx="538163" cy="8890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Rectangle 16"/>
            <p:cNvSpPr>
              <a:spLocks noChangeArrowheads="1"/>
            </p:cNvSpPr>
            <p:nvPr/>
          </p:nvSpPr>
          <p:spPr bwMode="auto">
            <a:xfrm>
              <a:off x="2570163" y="2682875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Rectangle 17"/>
            <p:cNvSpPr>
              <a:spLocks noChangeArrowheads="1"/>
            </p:cNvSpPr>
            <p:nvPr/>
          </p:nvSpPr>
          <p:spPr bwMode="auto">
            <a:xfrm>
              <a:off x="2570163" y="2827338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2427288" y="2119313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Rectangle 19"/>
            <p:cNvSpPr>
              <a:spLocks noChangeArrowheads="1"/>
            </p:cNvSpPr>
            <p:nvPr/>
          </p:nvSpPr>
          <p:spPr bwMode="auto">
            <a:xfrm>
              <a:off x="2427288" y="2254250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Rectangle 20"/>
            <p:cNvSpPr>
              <a:spLocks noChangeArrowheads="1"/>
            </p:cNvSpPr>
            <p:nvPr/>
          </p:nvSpPr>
          <p:spPr bwMode="auto">
            <a:xfrm>
              <a:off x="2427288" y="2392363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Rectangle 21"/>
            <p:cNvSpPr>
              <a:spLocks noChangeArrowheads="1"/>
            </p:cNvSpPr>
            <p:nvPr/>
          </p:nvSpPr>
          <p:spPr bwMode="auto">
            <a:xfrm>
              <a:off x="2427288" y="2540000"/>
              <a:ext cx="80963" cy="8890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Rectangle 22"/>
            <p:cNvSpPr>
              <a:spLocks noChangeArrowheads="1"/>
            </p:cNvSpPr>
            <p:nvPr/>
          </p:nvSpPr>
          <p:spPr bwMode="auto">
            <a:xfrm>
              <a:off x="2427288" y="2682875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Rectangle 23"/>
            <p:cNvSpPr>
              <a:spLocks noChangeArrowheads="1"/>
            </p:cNvSpPr>
            <p:nvPr/>
          </p:nvSpPr>
          <p:spPr bwMode="auto">
            <a:xfrm>
              <a:off x="2427288" y="2827338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39"/>
            <p:cNvSpPr>
              <a:spLocks/>
            </p:cNvSpPr>
            <p:nvPr/>
          </p:nvSpPr>
          <p:spPr bwMode="auto">
            <a:xfrm>
              <a:off x="2212976" y="1752600"/>
              <a:ext cx="1112838" cy="1338263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214" y="0"/>
                </a:cxn>
                <a:cxn ang="0">
                  <a:pos x="214" y="57"/>
                </a:cxn>
                <a:cxn ang="0">
                  <a:pos x="80" y="57"/>
                </a:cxn>
                <a:cxn ang="0">
                  <a:pos x="68" y="60"/>
                </a:cxn>
                <a:cxn ang="0">
                  <a:pos x="60" y="69"/>
                </a:cxn>
                <a:cxn ang="0">
                  <a:pos x="57" y="81"/>
                </a:cxn>
                <a:cxn ang="0">
                  <a:pos x="57" y="763"/>
                </a:cxn>
                <a:cxn ang="0">
                  <a:pos x="60" y="775"/>
                </a:cxn>
                <a:cxn ang="0">
                  <a:pos x="68" y="784"/>
                </a:cxn>
                <a:cxn ang="0">
                  <a:pos x="80" y="787"/>
                </a:cxn>
                <a:cxn ang="0">
                  <a:pos x="621" y="787"/>
                </a:cxn>
                <a:cxn ang="0">
                  <a:pos x="633" y="784"/>
                </a:cxn>
                <a:cxn ang="0">
                  <a:pos x="642" y="775"/>
                </a:cxn>
                <a:cxn ang="0">
                  <a:pos x="645" y="763"/>
                </a:cxn>
                <a:cxn ang="0">
                  <a:pos x="645" y="81"/>
                </a:cxn>
                <a:cxn ang="0">
                  <a:pos x="642" y="69"/>
                </a:cxn>
                <a:cxn ang="0">
                  <a:pos x="633" y="60"/>
                </a:cxn>
                <a:cxn ang="0">
                  <a:pos x="621" y="57"/>
                </a:cxn>
                <a:cxn ang="0">
                  <a:pos x="487" y="57"/>
                </a:cxn>
                <a:cxn ang="0">
                  <a:pos x="487" y="0"/>
                </a:cxn>
                <a:cxn ang="0">
                  <a:pos x="621" y="0"/>
                </a:cxn>
                <a:cxn ang="0">
                  <a:pos x="646" y="5"/>
                </a:cxn>
                <a:cxn ang="0">
                  <a:pos x="669" y="17"/>
                </a:cxn>
                <a:cxn ang="0">
                  <a:pos x="686" y="33"/>
                </a:cxn>
                <a:cxn ang="0">
                  <a:pos x="697" y="56"/>
                </a:cxn>
                <a:cxn ang="0">
                  <a:pos x="701" y="81"/>
                </a:cxn>
                <a:cxn ang="0">
                  <a:pos x="701" y="763"/>
                </a:cxn>
                <a:cxn ang="0">
                  <a:pos x="697" y="788"/>
                </a:cxn>
                <a:cxn ang="0">
                  <a:pos x="686" y="811"/>
                </a:cxn>
                <a:cxn ang="0">
                  <a:pos x="669" y="829"/>
                </a:cxn>
                <a:cxn ang="0">
                  <a:pos x="646" y="839"/>
                </a:cxn>
                <a:cxn ang="0">
                  <a:pos x="621" y="843"/>
                </a:cxn>
                <a:cxn ang="0">
                  <a:pos x="80" y="843"/>
                </a:cxn>
                <a:cxn ang="0">
                  <a:pos x="55" y="839"/>
                </a:cxn>
                <a:cxn ang="0">
                  <a:pos x="33" y="829"/>
                </a:cxn>
                <a:cxn ang="0">
                  <a:pos x="15" y="811"/>
                </a:cxn>
                <a:cxn ang="0">
                  <a:pos x="4" y="788"/>
                </a:cxn>
                <a:cxn ang="0">
                  <a:pos x="0" y="763"/>
                </a:cxn>
                <a:cxn ang="0">
                  <a:pos x="0" y="81"/>
                </a:cxn>
                <a:cxn ang="0">
                  <a:pos x="4" y="56"/>
                </a:cxn>
                <a:cxn ang="0">
                  <a:pos x="15" y="33"/>
                </a:cxn>
                <a:cxn ang="0">
                  <a:pos x="33" y="17"/>
                </a:cxn>
                <a:cxn ang="0">
                  <a:pos x="55" y="5"/>
                </a:cxn>
                <a:cxn ang="0">
                  <a:pos x="80" y="0"/>
                </a:cxn>
              </a:cxnLst>
              <a:rect l="0" t="0" r="r" b="b"/>
              <a:pathLst>
                <a:path w="701" h="843">
                  <a:moveTo>
                    <a:pt x="80" y="0"/>
                  </a:moveTo>
                  <a:lnTo>
                    <a:pt x="214" y="0"/>
                  </a:lnTo>
                  <a:lnTo>
                    <a:pt x="214" y="57"/>
                  </a:lnTo>
                  <a:lnTo>
                    <a:pt x="80" y="57"/>
                  </a:lnTo>
                  <a:lnTo>
                    <a:pt x="68" y="60"/>
                  </a:lnTo>
                  <a:lnTo>
                    <a:pt x="60" y="69"/>
                  </a:lnTo>
                  <a:lnTo>
                    <a:pt x="57" y="81"/>
                  </a:lnTo>
                  <a:lnTo>
                    <a:pt x="57" y="763"/>
                  </a:lnTo>
                  <a:lnTo>
                    <a:pt x="60" y="775"/>
                  </a:lnTo>
                  <a:lnTo>
                    <a:pt x="68" y="784"/>
                  </a:lnTo>
                  <a:lnTo>
                    <a:pt x="80" y="787"/>
                  </a:lnTo>
                  <a:lnTo>
                    <a:pt x="621" y="787"/>
                  </a:lnTo>
                  <a:lnTo>
                    <a:pt x="633" y="784"/>
                  </a:lnTo>
                  <a:lnTo>
                    <a:pt x="642" y="775"/>
                  </a:lnTo>
                  <a:lnTo>
                    <a:pt x="645" y="763"/>
                  </a:lnTo>
                  <a:lnTo>
                    <a:pt x="645" y="81"/>
                  </a:lnTo>
                  <a:lnTo>
                    <a:pt x="642" y="69"/>
                  </a:lnTo>
                  <a:lnTo>
                    <a:pt x="633" y="60"/>
                  </a:lnTo>
                  <a:lnTo>
                    <a:pt x="621" y="57"/>
                  </a:lnTo>
                  <a:lnTo>
                    <a:pt x="487" y="57"/>
                  </a:lnTo>
                  <a:lnTo>
                    <a:pt x="487" y="0"/>
                  </a:lnTo>
                  <a:lnTo>
                    <a:pt x="621" y="0"/>
                  </a:lnTo>
                  <a:lnTo>
                    <a:pt x="646" y="5"/>
                  </a:lnTo>
                  <a:lnTo>
                    <a:pt x="669" y="17"/>
                  </a:lnTo>
                  <a:lnTo>
                    <a:pt x="686" y="33"/>
                  </a:lnTo>
                  <a:lnTo>
                    <a:pt x="697" y="56"/>
                  </a:lnTo>
                  <a:lnTo>
                    <a:pt x="701" y="81"/>
                  </a:lnTo>
                  <a:lnTo>
                    <a:pt x="701" y="763"/>
                  </a:lnTo>
                  <a:lnTo>
                    <a:pt x="697" y="788"/>
                  </a:lnTo>
                  <a:lnTo>
                    <a:pt x="686" y="811"/>
                  </a:lnTo>
                  <a:lnTo>
                    <a:pt x="669" y="829"/>
                  </a:lnTo>
                  <a:lnTo>
                    <a:pt x="646" y="839"/>
                  </a:lnTo>
                  <a:lnTo>
                    <a:pt x="621" y="843"/>
                  </a:lnTo>
                  <a:lnTo>
                    <a:pt x="80" y="843"/>
                  </a:lnTo>
                  <a:lnTo>
                    <a:pt x="55" y="839"/>
                  </a:lnTo>
                  <a:lnTo>
                    <a:pt x="33" y="829"/>
                  </a:lnTo>
                  <a:lnTo>
                    <a:pt x="15" y="811"/>
                  </a:lnTo>
                  <a:lnTo>
                    <a:pt x="4" y="788"/>
                  </a:lnTo>
                  <a:lnTo>
                    <a:pt x="0" y="763"/>
                  </a:lnTo>
                  <a:lnTo>
                    <a:pt x="0" y="81"/>
                  </a:lnTo>
                  <a:lnTo>
                    <a:pt x="4" y="56"/>
                  </a:lnTo>
                  <a:lnTo>
                    <a:pt x="15" y="33"/>
                  </a:lnTo>
                  <a:lnTo>
                    <a:pt x="33" y="17"/>
                  </a:lnTo>
                  <a:lnTo>
                    <a:pt x="55" y="5"/>
                  </a:lnTo>
                  <a:lnTo>
                    <a:pt x="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9924497" y="5227991"/>
            <a:ext cx="470688" cy="624696"/>
            <a:chOff x="2208213" y="4327525"/>
            <a:chExt cx="1120775" cy="1487488"/>
          </a:xfrm>
          <a:solidFill>
            <a:schemeClr val="bg1"/>
          </a:solidFill>
        </p:grpSpPr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208213" y="4530725"/>
              <a:ext cx="1120775" cy="30162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706" y="0"/>
                </a:cxn>
                <a:cxn ang="0">
                  <a:pos x="612" y="91"/>
                </a:cxn>
                <a:cxn ang="0">
                  <a:pos x="706" y="190"/>
                </a:cxn>
                <a:cxn ang="0">
                  <a:pos x="92" y="190"/>
                </a:cxn>
                <a:cxn ang="0">
                  <a:pos x="0" y="91"/>
                </a:cxn>
                <a:cxn ang="0">
                  <a:pos x="92" y="0"/>
                </a:cxn>
              </a:cxnLst>
              <a:rect l="0" t="0" r="r" b="b"/>
              <a:pathLst>
                <a:path w="706" h="190">
                  <a:moveTo>
                    <a:pt x="92" y="0"/>
                  </a:moveTo>
                  <a:lnTo>
                    <a:pt x="706" y="0"/>
                  </a:lnTo>
                  <a:lnTo>
                    <a:pt x="612" y="91"/>
                  </a:lnTo>
                  <a:lnTo>
                    <a:pt x="706" y="190"/>
                  </a:lnTo>
                  <a:lnTo>
                    <a:pt x="92" y="190"/>
                  </a:lnTo>
                  <a:lnTo>
                    <a:pt x="0" y="91"/>
                  </a:lnTo>
                  <a:lnTo>
                    <a:pt x="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208213" y="5040313"/>
              <a:ext cx="1120775" cy="3000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2" y="0"/>
                </a:cxn>
                <a:cxn ang="0">
                  <a:pos x="706" y="92"/>
                </a:cxn>
                <a:cxn ang="0">
                  <a:pos x="612" y="189"/>
                </a:cxn>
                <a:cxn ang="0">
                  <a:pos x="0" y="189"/>
                </a:cxn>
                <a:cxn ang="0">
                  <a:pos x="92" y="92"/>
                </a:cxn>
                <a:cxn ang="0">
                  <a:pos x="0" y="0"/>
                </a:cxn>
              </a:cxnLst>
              <a:rect l="0" t="0" r="r" b="b"/>
              <a:pathLst>
                <a:path w="706" h="189">
                  <a:moveTo>
                    <a:pt x="0" y="0"/>
                  </a:moveTo>
                  <a:lnTo>
                    <a:pt x="612" y="0"/>
                  </a:lnTo>
                  <a:lnTo>
                    <a:pt x="706" y="92"/>
                  </a:lnTo>
                  <a:lnTo>
                    <a:pt x="612" y="189"/>
                  </a:lnTo>
                  <a:lnTo>
                    <a:pt x="0" y="189"/>
                  </a:lnTo>
                  <a:lnTo>
                    <a:pt x="92" y="9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667001" y="4327525"/>
              <a:ext cx="269875" cy="15875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2667001" y="4872038"/>
              <a:ext cx="269875" cy="12065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2667001" y="5375275"/>
              <a:ext cx="269875" cy="439738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700361" y="5206028"/>
            <a:ext cx="538026" cy="646696"/>
            <a:chOff x="8689976" y="4240213"/>
            <a:chExt cx="1281113" cy="1539875"/>
          </a:xfrm>
          <a:solidFill>
            <a:schemeClr val="bg1"/>
          </a:solidFill>
        </p:grpSpPr>
        <p:sp>
          <p:nvSpPr>
            <p:cNvPr id="26" name="Freeform 26"/>
            <p:cNvSpPr>
              <a:spLocks noEditPoints="1"/>
            </p:cNvSpPr>
            <p:nvPr/>
          </p:nvSpPr>
          <p:spPr bwMode="auto">
            <a:xfrm>
              <a:off x="8689976" y="4240213"/>
              <a:ext cx="1281113" cy="1309688"/>
            </a:xfrm>
            <a:custGeom>
              <a:avLst/>
              <a:gdLst/>
              <a:ahLst/>
              <a:cxnLst>
                <a:cxn ang="0">
                  <a:pos x="282" y="318"/>
                </a:cxn>
                <a:cxn ang="0">
                  <a:pos x="204" y="395"/>
                </a:cxn>
                <a:cxn ang="0">
                  <a:pos x="192" y="508"/>
                </a:cxn>
                <a:cxn ang="0">
                  <a:pos x="250" y="601"/>
                </a:cxn>
                <a:cxn ang="0">
                  <a:pos x="356" y="638"/>
                </a:cxn>
                <a:cxn ang="0">
                  <a:pos x="462" y="601"/>
                </a:cxn>
                <a:cxn ang="0">
                  <a:pos x="520" y="508"/>
                </a:cxn>
                <a:cxn ang="0">
                  <a:pos x="514" y="411"/>
                </a:cxn>
                <a:cxn ang="0">
                  <a:pos x="401" y="450"/>
                </a:cxn>
                <a:cxn ang="0">
                  <a:pos x="401" y="489"/>
                </a:cxn>
                <a:cxn ang="0">
                  <a:pos x="356" y="517"/>
                </a:cxn>
                <a:cxn ang="0">
                  <a:pos x="311" y="489"/>
                </a:cxn>
                <a:cxn ang="0">
                  <a:pos x="322" y="435"/>
                </a:cxn>
                <a:cxn ang="0">
                  <a:pos x="362" y="420"/>
                </a:cxn>
                <a:cxn ang="0">
                  <a:pos x="456" y="335"/>
                </a:cxn>
                <a:cxn ang="0">
                  <a:pos x="356" y="301"/>
                </a:cxn>
                <a:cxn ang="0">
                  <a:pos x="256" y="169"/>
                </a:cxn>
                <a:cxn ang="0">
                  <a:pos x="131" y="245"/>
                </a:cxn>
                <a:cxn ang="0">
                  <a:pos x="55" y="370"/>
                </a:cxn>
                <a:cxn ang="0">
                  <a:pos x="43" y="520"/>
                </a:cxn>
                <a:cxn ang="0">
                  <a:pos x="100" y="657"/>
                </a:cxn>
                <a:cxn ang="0">
                  <a:pos x="210" y="751"/>
                </a:cxn>
                <a:cxn ang="0">
                  <a:pos x="356" y="787"/>
                </a:cxn>
                <a:cxn ang="0">
                  <a:pos x="502" y="751"/>
                </a:cxn>
                <a:cxn ang="0">
                  <a:pos x="612" y="657"/>
                </a:cxn>
                <a:cxn ang="0">
                  <a:pos x="669" y="520"/>
                </a:cxn>
                <a:cxn ang="0">
                  <a:pos x="658" y="374"/>
                </a:cxn>
                <a:cxn ang="0">
                  <a:pos x="587" y="252"/>
                </a:cxn>
                <a:cxn ang="0">
                  <a:pos x="548" y="395"/>
                </a:cxn>
                <a:cxn ang="0">
                  <a:pos x="559" y="511"/>
                </a:cxn>
                <a:cxn ang="0">
                  <a:pos x="502" y="615"/>
                </a:cxn>
                <a:cxn ang="0">
                  <a:pos x="398" y="672"/>
                </a:cxn>
                <a:cxn ang="0">
                  <a:pos x="276" y="660"/>
                </a:cxn>
                <a:cxn ang="0">
                  <a:pos x="185" y="584"/>
                </a:cxn>
                <a:cxn ang="0">
                  <a:pos x="149" y="469"/>
                </a:cxn>
                <a:cxn ang="0">
                  <a:pos x="185" y="353"/>
                </a:cxn>
                <a:cxn ang="0">
                  <a:pos x="276" y="279"/>
                </a:cxn>
                <a:cxn ang="0">
                  <a:pos x="390" y="265"/>
                </a:cxn>
                <a:cxn ang="0">
                  <a:pos x="483" y="307"/>
                </a:cxn>
                <a:cxn ang="0">
                  <a:pos x="487" y="181"/>
                </a:cxn>
                <a:cxn ang="0">
                  <a:pos x="356" y="152"/>
                </a:cxn>
                <a:cxn ang="0">
                  <a:pos x="807" y="57"/>
                </a:cxn>
                <a:cxn ang="0">
                  <a:pos x="614" y="225"/>
                </a:cxn>
                <a:cxn ang="0">
                  <a:pos x="696" y="361"/>
                </a:cxn>
                <a:cxn ang="0">
                  <a:pos x="708" y="528"/>
                </a:cxn>
                <a:cxn ang="0">
                  <a:pos x="643" y="679"/>
                </a:cxn>
                <a:cxn ang="0">
                  <a:pos x="520" y="785"/>
                </a:cxn>
                <a:cxn ang="0">
                  <a:pos x="356" y="825"/>
                </a:cxn>
                <a:cxn ang="0">
                  <a:pos x="192" y="785"/>
                </a:cxn>
                <a:cxn ang="0">
                  <a:pos x="69" y="679"/>
                </a:cxn>
                <a:cxn ang="0">
                  <a:pos x="5" y="528"/>
                </a:cxn>
                <a:cxn ang="0">
                  <a:pos x="18" y="356"/>
                </a:cxn>
                <a:cxn ang="0">
                  <a:pos x="104" y="218"/>
                </a:cxn>
                <a:cxn ang="0">
                  <a:pos x="243" y="131"/>
                </a:cxn>
                <a:cxn ang="0">
                  <a:pos x="408" y="116"/>
                </a:cxn>
                <a:cxn ang="0">
                  <a:pos x="547" y="169"/>
                </a:cxn>
                <a:cxn ang="0">
                  <a:pos x="679" y="72"/>
                </a:cxn>
              </a:cxnLst>
              <a:rect l="0" t="0" r="r" b="b"/>
              <a:pathLst>
                <a:path w="807" h="825">
                  <a:moveTo>
                    <a:pt x="356" y="301"/>
                  </a:moveTo>
                  <a:lnTo>
                    <a:pt x="317" y="306"/>
                  </a:lnTo>
                  <a:lnTo>
                    <a:pt x="282" y="318"/>
                  </a:lnTo>
                  <a:lnTo>
                    <a:pt x="250" y="338"/>
                  </a:lnTo>
                  <a:lnTo>
                    <a:pt x="225" y="364"/>
                  </a:lnTo>
                  <a:lnTo>
                    <a:pt x="204" y="395"/>
                  </a:lnTo>
                  <a:lnTo>
                    <a:pt x="192" y="431"/>
                  </a:lnTo>
                  <a:lnTo>
                    <a:pt x="188" y="469"/>
                  </a:lnTo>
                  <a:lnTo>
                    <a:pt x="192" y="508"/>
                  </a:lnTo>
                  <a:lnTo>
                    <a:pt x="204" y="544"/>
                  </a:lnTo>
                  <a:lnTo>
                    <a:pt x="225" y="575"/>
                  </a:lnTo>
                  <a:lnTo>
                    <a:pt x="250" y="601"/>
                  </a:lnTo>
                  <a:lnTo>
                    <a:pt x="282" y="620"/>
                  </a:lnTo>
                  <a:lnTo>
                    <a:pt x="317" y="633"/>
                  </a:lnTo>
                  <a:lnTo>
                    <a:pt x="356" y="638"/>
                  </a:lnTo>
                  <a:lnTo>
                    <a:pt x="395" y="633"/>
                  </a:lnTo>
                  <a:lnTo>
                    <a:pt x="431" y="620"/>
                  </a:lnTo>
                  <a:lnTo>
                    <a:pt x="462" y="601"/>
                  </a:lnTo>
                  <a:lnTo>
                    <a:pt x="487" y="575"/>
                  </a:lnTo>
                  <a:lnTo>
                    <a:pt x="506" y="544"/>
                  </a:lnTo>
                  <a:lnTo>
                    <a:pt x="520" y="508"/>
                  </a:lnTo>
                  <a:lnTo>
                    <a:pt x="524" y="469"/>
                  </a:lnTo>
                  <a:lnTo>
                    <a:pt x="521" y="440"/>
                  </a:lnTo>
                  <a:lnTo>
                    <a:pt x="514" y="411"/>
                  </a:lnTo>
                  <a:lnTo>
                    <a:pt x="501" y="385"/>
                  </a:lnTo>
                  <a:lnTo>
                    <a:pt x="484" y="362"/>
                  </a:lnTo>
                  <a:lnTo>
                    <a:pt x="401" y="450"/>
                  </a:lnTo>
                  <a:lnTo>
                    <a:pt x="404" y="462"/>
                  </a:lnTo>
                  <a:lnTo>
                    <a:pt x="404" y="469"/>
                  </a:lnTo>
                  <a:lnTo>
                    <a:pt x="401" y="489"/>
                  </a:lnTo>
                  <a:lnTo>
                    <a:pt x="390" y="504"/>
                  </a:lnTo>
                  <a:lnTo>
                    <a:pt x="375" y="514"/>
                  </a:lnTo>
                  <a:lnTo>
                    <a:pt x="356" y="517"/>
                  </a:lnTo>
                  <a:lnTo>
                    <a:pt x="337" y="514"/>
                  </a:lnTo>
                  <a:lnTo>
                    <a:pt x="322" y="504"/>
                  </a:lnTo>
                  <a:lnTo>
                    <a:pt x="311" y="489"/>
                  </a:lnTo>
                  <a:lnTo>
                    <a:pt x="308" y="469"/>
                  </a:lnTo>
                  <a:lnTo>
                    <a:pt x="311" y="450"/>
                  </a:lnTo>
                  <a:lnTo>
                    <a:pt x="322" y="435"/>
                  </a:lnTo>
                  <a:lnTo>
                    <a:pt x="337" y="425"/>
                  </a:lnTo>
                  <a:lnTo>
                    <a:pt x="356" y="420"/>
                  </a:lnTo>
                  <a:lnTo>
                    <a:pt x="362" y="420"/>
                  </a:lnTo>
                  <a:lnTo>
                    <a:pt x="367" y="422"/>
                  </a:lnTo>
                  <a:lnTo>
                    <a:pt x="372" y="425"/>
                  </a:lnTo>
                  <a:lnTo>
                    <a:pt x="456" y="335"/>
                  </a:lnTo>
                  <a:lnTo>
                    <a:pt x="426" y="316"/>
                  </a:lnTo>
                  <a:lnTo>
                    <a:pt x="392" y="306"/>
                  </a:lnTo>
                  <a:lnTo>
                    <a:pt x="356" y="301"/>
                  </a:lnTo>
                  <a:close/>
                  <a:moveTo>
                    <a:pt x="356" y="152"/>
                  </a:moveTo>
                  <a:lnTo>
                    <a:pt x="304" y="157"/>
                  </a:lnTo>
                  <a:lnTo>
                    <a:pt x="256" y="169"/>
                  </a:lnTo>
                  <a:lnTo>
                    <a:pt x="210" y="188"/>
                  </a:lnTo>
                  <a:lnTo>
                    <a:pt x="168" y="213"/>
                  </a:lnTo>
                  <a:lnTo>
                    <a:pt x="131" y="245"/>
                  </a:lnTo>
                  <a:lnTo>
                    <a:pt x="100" y="282"/>
                  </a:lnTo>
                  <a:lnTo>
                    <a:pt x="75" y="323"/>
                  </a:lnTo>
                  <a:lnTo>
                    <a:pt x="55" y="370"/>
                  </a:lnTo>
                  <a:lnTo>
                    <a:pt x="43" y="417"/>
                  </a:lnTo>
                  <a:lnTo>
                    <a:pt x="39" y="469"/>
                  </a:lnTo>
                  <a:lnTo>
                    <a:pt x="43" y="520"/>
                  </a:lnTo>
                  <a:lnTo>
                    <a:pt x="55" y="569"/>
                  </a:lnTo>
                  <a:lnTo>
                    <a:pt x="75" y="615"/>
                  </a:lnTo>
                  <a:lnTo>
                    <a:pt x="100" y="657"/>
                  </a:lnTo>
                  <a:lnTo>
                    <a:pt x="131" y="693"/>
                  </a:lnTo>
                  <a:lnTo>
                    <a:pt x="168" y="726"/>
                  </a:lnTo>
                  <a:lnTo>
                    <a:pt x="210" y="751"/>
                  </a:lnTo>
                  <a:lnTo>
                    <a:pt x="256" y="770"/>
                  </a:lnTo>
                  <a:lnTo>
                    <a:pt x="304" y="782"/>
                  </a:lnTo>
                  <a:lnTo>
                    <a:pt x="356" y="787"/>
                  </a:lnTo>
                  <a:lnTo>
                    <a:pt x="407" y="782"/>
                  </a:lnTo>
                  <a:lnTo>
                    <a:pt x="456" y="770"/>
                  </a:lnTo>
                  <a:lnTo>
                    <a:pt x="502" y="751"/>
                  </a:lnTo>
                  <a:lnTo>
                    <a:pt x="544" y="726"/>
                  </a:lnTo>
                  <a:lnTo>
                    <a:pt x="579" y="693"/>
                  </a:lnTo>
                  <a:lnTo>
                    <a:pt x="612" y="657"/>
                  </a:lnTo>
                  <a:lnTo>
                    <a:pt x="638" y="615"/>
                  </a:lnTo>
                  <a:lnTo>
                    <a:pt x="657" y="569"/>
                  </a:lnTo>
                  <a:lnTo>
                    <a:pt x="669" y="520"/>
                  </a:lnTo>
                  <a:lnTo>
                    <a:pt x="673" y="469"/>
                  </a:lnTo>
                  <a:lnTo>
                    <a:pt x="669" y="420"/>
                  </a:lnTo>
                  <a:lnTo>
                    <a:pt x="658" y="374"/>
                  </a:lnTo>
                  <a:lnTo>
                    <a:pt x="641" y="329"/>
                  </a:lnTo>
                  <a:lnTo>
                    <a:pt x="617" y="289"/>
                  </a:lnTo>
                  <a:lnTo>
                    <a:pt x="587" y="252"/>
                  </a:lnTo>
                  <a:lnTo>
                    <a:pt x="511" y="334"/>
                  </a:lnTo>
                  <a:lnTo>
                    <a:pt x="532" y="362"/>
                  </a:lnTo>
                  <a:lnTo>
                    <a:pt x="548" y="395"/>
                  </a:lnTo>
                  <a:lnTo>
                    <a:pt x="559" y="431"/>
                  </a:lnTo>
                  <a:lnTo>
                    <a:pt x="563" y="469"/>
                  </a:lnTo>
                  <a:lnTo>
                    <a:pt x="559" y="511"/>
                  </a:lnTo>
                  <a:lnTo>
                    <a:pt x="547" y="550"/>
                  </a:lnTo>
                  <a:lnTo>
                    <a:pt x="527" y="584"/>
                  </a:lnTo>
                  <a:lnTo>
                    <a:pt x="502" y="615"/>
                  </a:lnTo>
                  <a:lnTo>
                    <a:pt x="471" y="641"/>
                  </a:lnTo>
                  <a:lnTo>
                    <a:pt x="436" y="660"/>
                  </a:lnTo>
                  <a:lnTo>
                    <a:pt x="398" y="672"/>
                  </a:lnTo>
                  <a:lnTo>
                    <a:pt x="356" y="676"/>
                  </a:lnTo>
                  <a:lnTo>
                    <a:pt x="314" y="672"/>
                  </a:lnTo>
                  <a:lnTo>
                    <a:pt x="276" y="660"/>
                  </a:lnTo>
                  <a:lnTo>
                    <a:pt x="240" y="641"/>
                  </a:lnTo>
                  <a:lnTo>
                    <a:pt x="210" y="615"/>
                  </a:lnTo>
                  <a:lnTo>
                    <a:pt x="185" y="584"/>
                  </a:lnTo>
                  <a:lnTo>
                    <a:pt x="165" y="550"/>
                  </a:lnTo>
                  <a:lnTo>
                    <a:pt x="154" y="511"/>
                  </a:lnTo>
                  <a:lnTo>
                    <a:pt x="149" y="469"/>
                  </a:lnTo>
                  <a:lnTo>
                    <a:pt x="154" y="428"/>
                  </a:lnTo>
                  <a:lnTo>
                    <a:pt x="165" y="389"/>
                  </a:lnTo>
                  <a:lnTo>
                    <a:pt x="185" y="353"/>
                  </a:lnTo>
                  <a:lnTo>
                    <a:pt x="210" y="323"/>
                  </a:lnTo>
                  <a:lnTo>
                    <a:pt x="240" y="298"/>
                  </a:lnTo>
                  <a:lnTo>
                    <a:pt x="276" y="279"/>
                  </a:lnTo>
                  <a:lnTo>
                    <a:pt x="314" y="267"/>
                  </a:lnTo>
                  <a:lnTo>
                    <a:pt x="356" y="262"/>
                  </a:lnTo>
                  <a:lnTo>
                    <a:pt x="390" y="265"/>
                  </a:lnTo>
                  <a:lnTo>
                    <a:pt x="425" y="274"/>
                  </a:lnTo>
                  <a:lnTo>
                    <a:pt x="454" y="288"/>
                  </a:lnTo>
                  <a:lnTo>
                    <a:pt x="483" y="307"/>
                  </a:lnTo>
                  <a:lnTo>
                    <a:pt x="560" y="227"/>
                  </a:lnTo>
                  <a:lnTo>
                    <a:pt x="526" y="201"/>
                  </a:lnTo>
                  <a:lnTo>
                    <a:pt x="487" y="181"/>
                  </a:lnTo>
                  <a:lnTo>
                    <a:pt x="445" y="164"/>
                  </a:lnTo>
                  <a:lnTo>
                    <a:pt x="402" y="155"/>
                  </a:lnTo>
                  <a:lnTo>
                    <a:pt x="356" y="152"/>
                  </a:lnTo>
                  <a:close/>
                  <a:moveTo>
                    <a:pt x="749" y="0"/>
                  </a:moveTo>
                  <a:lnTo>
                    <a:pt x="760" y="46"/>
                  </a:lnTo>
                  <a:lnTo>
                    <a:pt x="807" y="57"/>
                  </a:lnTo>
                  <a:lnTo>
                    <a:pt x="736" y="128"/>
                  </a:lnTo>
                  <a:lnTo>
                    <a:pt x="710" y="122"/>
                  </a:lnTo>
                  <a:lnTo>
                    <a:pt x="614" y="225"/>
                  </a:lnTo>
                  <a:lnTo>
                    <a:pt x="648" y="265"/>
                  </a:lnTo>
                  <a:lnTo>
                    <a:pt x="675" y="312"/>
                  </a:lnTo>
                  <a:lnTo>
                    <a:pt x="696" y="361"/>
                  </a:lnTo>
                  <a:lnTo>
                    <a:pt x="708" y="413"/>
                  </a:lnTo>
                  <a:lnTo>
                    <a:pt x="712" y="469"/>
                  </a:lnTo>
                  <a:lnTo>
                    <a:pt x="708" y="528"/>
                  </a:lnTo>
                  <a:lnTo>
                    <a:pt x="694" y="583"/>
                  </a:lnTo>
                  <a:lnTo>
                    <a:pt x="672" y="633"/>
                  </a:lnTo>
                  <a:lnTo>
                    <a:pt x="643" y="679"/>
                  </a:lnTo>
                  <a:lnTo>
                    <a:pt x="608" y="721"/>
                  </a:lnTo>
                  <a:lnTo>
                    <a:pt x="566" y="757"/>
                  </a:lnTo>
                  <a:lnTo>
                    <a:pt x="520" y="785"/>
                  </a:lnTo>
                  <a:lnTo>
                    <a:pt x="469" y="808"/>
                  </a:lnTo>
                  <a:lnTo>
                    <a:pt x="414" y="821"/>
                  </a:lnTo>
                  <a:lnTo>
                    <a:pt x="356" y="825"/>
                  </a:lnTo>
                  <a:lnTo>
                    <a:pt x="298" y="821"/>
                  </a:lnTo>
                  <a:lnTo>
                    <a:pt x="243" y="808"/>
                  </a:lnTo>
                  <a:lnTo>
                    <a:pt x="192" y="785"/>
                  </a:lnTo>
                  <a:lnTo>
                    <a:pt x="146" y="757"/>
                  </a:lnTo>
                  <a:lnTo>
                    <a:pt x="104" y="721"/>
                  </a:lnTo>
                  <a:lnTo>
                    <a:pt x="69" y="679"/>
                  </a:lnTo>
                  <a:lnTo>
                    <a:pt x="40" y="633"/>
                  </a:lnTo>
                  <a:lnTo>
                    <a:pt x="18" y="583"/>
                  </a:lnTo>
                  <a:lnTo>
                    <a:pt x="5" y="528"/>
                  </a:lnTo>
                  <a:lnTo>
                    <a:pt x="0" y="469"/>
                  </a:lnTo>
                  <a:lnTo>
                    <a:pt x="5" y="411"/>
                  </a:lnTo>
                  <a:lnTo>
                    <a:pt x="18" y="356"/>
                  </a:lnTo>
                  <a:lnTo>
                    <a:pt x="40" y="306"/>
                  </a:lnTo>
                  <a:lnTo>
                    <a:pt x="69" y="259"/>
                  </a:lnTo>
                  <a:lnTo>
                    <a:pt x="104" y="218"/>
                  </a:lnTo>
                  <a:lnTo>
                    <a:pt x="146" y="182"/>
                  </a:lnTo>
                  <a:lnTo>
                    <a:pt x="192" y="154"/>
                  </a:lnTo>
                  <a:lnTo>
                    <a:pt x="243" y="131"/>
                  </a:lnTo>
                  <a:lnTo>
                    <a:pt x="298" y="118"/>
                  </a:lnTo>
                  <a:lnTo>
                    <a:pt x="356" y="113"/>
                  </a:lnTo>
                  <a:lnTo>
                    <a:pt x="408" y="116"/>
                  </a:lnTo>
                  <a:lnTo>
                    <a:pt x="457" y="128"/>
                  </a:lnTo>
                  <a:lnTo>
                    <a:pt x="504" y="145"/>
                  </a:lnTo>
                  <a:lnTo>
                    <a:pt x="547" y="169"/>
                  </a:lnTo>
                  <a:lnTo>
                    <a:pt x="585" y="198"/>
                  </a:lnTo>
                  <a:lnTo>
                    <a:pt x="684" y="96"/>
                  </a:lnTo>
                  <a:lnTo>
                    <a:pt x="679" y="72"/>
                  </a:lnTo>
                  <a:lnTo>
                    <a:pt x="7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8888413" y="5572125"/>
              <a:ext cx="157163" cy="207963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9" y="19"/>
                </a:cxn>
                <a:cxn ang="0">
                  <a:pos x="29" y="131"/>
                </a:cxn>
                <a:cxn ang="0">
                  <a:pos x="0" y="112"/>
                </a:cxn>
                <a:cxn ang="0">
                  <a:pos x="70" y="0"/>
                </a:cxn>
              </a:cxnLst>
              <a:rect l="0" t="0" r="r" b="b"/>
              <a:pathLst>
                <a:path w="99" h="131">
                  <a:moveTo>
                    <a:pt x="70" y="0"/>
                  </a:moveTo>
                  <a:lnTo>
                    <a:pt x="99" y="19"/>
                  </a:lnTo>
                  <a:lnTo>
                    <a:pt x="29" y="131"/>
                  </a:lnTo>
                  <a:lnTo>
                    <a:pt x="0" y="112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9221788" y="5624513"/>
              <a:ext cx="53975" cy="11112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4" y="0"/>
                </a:cxn>
                <a:cxn ang="0">
                  <a:pos x="34" y="70"/>
                </a:cxn>
                <a:cxn ang="0">
                  <a:pos x="0" y="70"/>
                </a:cxn>
                <a:cxn ang="0">
                  <a:pos x="2" y="0"/>
                </a:cxn>
              </a:cxnLst>
              <a:rect l="0" t="0" r="r" b="b"/>
              <a:pathLst>
                <a:path w="34" h="70">
                  <a:moveTo>
                    <a:pt x="2" y="0"/>
                  </a:moveTo>
                  <a:lnTo>
                    <a:pt x="34" y="0"/>
                  </a:lnTo>
                  <a:lnTo>
                    <a:pt x="34" y="70"/>
                  </a:lnTo>
                  <a:lnTo>
                    <a:pt x="0" y="7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9472613" y="5572125"/>
              <a:ext cx="155575" cy="20796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98" y="112"/>
                </a:cxn>
                <a:cxn ang="0">
                  <a:pos x="70" y="131"/>
                </a:cxn>
                <a:cxn ang="0">
                  <a:pos x="0" y="19"/>
                </a:cxn>
                <a:cxn ang="0">
                  <a:pos x="28" y="0"/>
                </a:cxn>
              </a:cxnLst>
              <a:rect l="0" t="0" r="r" b="b"/>
              <a:pathLst>
                <a:path w="98" h="131">
                  <a:moveTo>
                    <a:pt x="28" y="0"/>
                  </a:moveTo>
                  <a:lnTo>
                    <a:pt x="98" y="112"/>
                  </a:lnTo>
                  <a:lnTo>
                    <a:pt x="70" y="131"/>
                  </a:lnTo>
                  <a:lnTo>
                    <a:pt x="0" y="19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7" name="Freeform 10"/>
          <p:cNvSpPr>
            <a:spLocks/>
          </p:cNvSpPr>
          <p:nvPr/>
        </p:nvSpPr>
        <p:spPr bwMode="auto">
          <a:xfrm>
            <a:off x="5523498" y="5261326"/>
            <a:ext cx="665762" cy="606197"/>
          </a:xfrm>
          <a:custGeom>
            <a:avLst/>
            <a:gdLst/>
            <a:ahLst/>
            <a:cxnLst>
              <a:cxn ang="0">
                <a:pos x="429" y="12"/>
              </a:cxn>
              <a:cxn ang="0">
                <a:pos x="454" y="64"/>
              </a:cxn>
              <a:cxn ang="0">
                <a:pos x="423" y="119"/>
              </a:cxn>
              <a:cxn ang="0">
                <a:pos x="432" y="289"/>
              </a:cxn>
              <a:cxn ang="0">
                <a:pos x="555" y="185"/>
              </a:cxn>
              <a:cxn ang="0">
                <a:pos x="566" y="131"/>
              </a:cxn>
              <a:cxn ang="0">
                <a:pos x="618" y="106"/>
              </a:cxn>
              <a:cxn ang="0">
                <a:pos x="670" y="131"/>
              </a:cxn>
              <a:cxn ang="0">
                <a:pos x="680" y="191"/>
              </a:cxn>
              <a:cxn ang="0">
                <a:pos x="639" y="233"/>
              </a:cxn>
              <a:cxn ang="0">
                <a:pos x="589" y="228"/>
              </a:cxn>
              <a:cxn ang="0">
                <a:pos x="490" y="337"/>
              </a:cxn>
              <a:cxn ang="0">
                <a:pos x="657" y="376"/>
              </a:cxn>
              <a:cxn ang="0">
                <a:pos x="698" y="337"/>
              </a:cxn>
              <a:cxn ang="0">
                <a:pos x="756" y="347"/>
              </a:cxn>
              <a:cxn ang="0">
                <a:pos x="782" y="399"/>
              </a:cxn>
              <a:cxn ang="0">
                <a:pos x="756" y="452"/>
              </a:cxn>
              <a:cxn ang="0">
                <a:pos x="697" y="460"/>
              </a:cxn>
              <a:cxn ang="0">
                <a:pos x="657" y="422"/>
              </a:cxn>
              <a:cxn ang="0">
                <a:pos x="506" y="426"/>
              </a:cxn>
              <a:cxn ang="0">
                <a:pos x="588" y="568"/>
              </a:cxn>
              <a:cxn ang="0">
                <a:pos x="639" y="562"/>
              </a:cxn>
              <a:cxn ang="0">
                <a:pos x="680" y="603"/>
              </a:cxn>
              <a:cxn ang="0">
                <a:pos x="670" y="663"/>
              </a:cxn>
              <a:cxn ang="0">
                <a:pos x="618" y="690"/>
              </a:cxn>
              <a:cxn ang="0">
                <a:pos x="566" y="663"/>
              </a:cxn>
              <a:cxn ang="0">
                <a:pos x="557" y="603"/>
              </a:cxn>
              <a:cxn ang="0">
                <a:pos x="451" y="507"/>
              </a:cxn>
              <a:cxn ang="0">
                <a:pos x="403" y="662"/>
              </a:cxn>
              <a:cxn ang="0">
                <a:pos x="450" y="702"/>
              </a:cxn>
              <a:cxn ang="0">
                <a:pos x="442" y="761"/>
              </a:cxn>
              <a:cxn ang="0">
                <a:pos x="390" y="788"/>
              </a:cxn>
              <a:cxn ang="0">
                <a:pos x="336" y="761"/>
              </a:cxn>
              <a:cxn ang="0">
                <a:pos x="329" y="702"/>
              </a:cxn>
              <a:cxn ang="0">
                <a:pos x="375" y="662"/>
              </a:cxn>
              <a:cxn ang="0">
                <a:pos x="324" y="508"/>
              </a:cxn>
              <a:cxn ang="0">
                <a:pos x="214" y="608"/>
              </a:cxn>
              <a:cxn ang="0">
                <a:pos x="205" y="666"/>
              </a:cxn>
              <a:cxn ang="0">
                <a:pos x="153" y="693"/>
              </a:cxn>
              <a:cxn ang="0">
                <a:pos x="101" y="666"/>
              </a:cxn>
              <a:cxn ang="0">
                <a:pos x="92" y="606"/>
              </a:cxn>
              <a:cxn ang="0">
                <a:pos x="132" y="566"/>
              </a:cxn>
              <a:cxn ang="0">
                <a:pos x="186" y="572"/>
              </a:cxn>
              <a:cxn ang="0">
                <a:pos x="266" y="428"/>
              </a:cxn>
              <a:cxn ang="0">
                <a:pos x="125" y="422"/>
              </a:cxn>
              <a:cxn ang="0">
                <a:pos x="85" y="460"/>
              </a:cxn>
              <a:cxn ang="0">
                <a:pos x="27" y="452"/>
              </a:cxn>
              <a:cxn ang="0">
                <a:pos x="0" y="399"/>
              </a:cxn>
              <a:cxn ang="0">
                <a:pos x="27" y="347"/>
              </a:cxn>
              <a:cxn ang="0">
                <a:pos x="85" y="337"/>
              </a:cxn>
              <a:cxn ang="0">
                <a:pos x="125" y="376"/>
              </a:cxn>
              <a:cxn ang="0">
                <a:pos x="284" y="334"/>
              </a:cxn>
              <a:cxn ang="0">
                <a:pos x="177" y="221"/>
              </a:cxn>
              <a:cxn ang="0">
                <a:pos x="119" y="212"/>
              </a:cxn>
              <a:cxn ang="0">
                <a:pos x="92" y="160"/>
              </a:cxn>
              <a:cxn ang="0">
                <a:pos x="119" y="107"/>
              </a:cxn>
              <a:cxn ang="0">
                <a:pos x="178" y="99"/>
              </a:cxn>
              <a:cxn ang="0">
                <a:pos x="219" y="139"/>
              </a:cxn>
              <a:cxn ang="0">
                <a:pos x="213" y="192"/>
              </a:cxn>
              <a:cxn ang="0">
                <a:pos x="375" y="280"/>
              </a:cxn>
              <a:cxn ang="0">
                <a:pos x="339" y="104"/>
              </a:cxn>
              <a:cxn ang="0">
                <a:pos x="327" y="43"/>
              </a:cxn>
              <a:cxn ang="0">
                <a:pos x="369" y="3"/>
              </a:cxn>
            </a:cxnLst>
            <a:rect l="0" t="0" r="r" b="b"/>
            <a:pathLst>
              <a:path w="782" h="788">
                <a:moveTo>
                  <a:pt x="390" y="0"/>
                </a:moveTo>
                <a:lnTo>
                  <a:pt x="411" y="3"/>
                </a:lnTo>
                <a:lnTo>
                  <a:pt x="429" y="12"/>
                </a:lnTo>
                <a:lnTo>
                  <a:pt x="442" y="26"/>
                </a:lnTo>
                <a:lnTo>
                  <a:pt x="451" y="43"/>
                </a:lnTo>
                <a:lnTo>
                  <a:pt x="454" y="64"/>
                </a:lnTo>
                <a:lnTo>
                  <a:pt x="450" y="87"/>
                </a:lnTo>
                <a:lnTo>
                  <a:pt x="439" y="104"/>
                </a:lnTo>
                <a:lnTo>
                  <a:pt x="423" y="119"/>
                </a:lnTo>
                <a:lnTo>
                  <a:pt x="403" y="127"/>
                </a:lnTo>
                <a:lnTo>
                  <a:pt x="403" y="282"/>
                </a:lnTo>
                <a:lnTo>
                  <a:pt x="432" y="289"/>
                </a:lnTo>
                <a:lnTo>
                  <a:pt x="457" y="303"/>
                </a:lnTo>
                <a:lnTo>
                  <a:pt x="560" y="198"/>
                </a:lnTo>
                <a:lnTo>
                  <a:pt x="555" y="185"/>
                </a:lnTo>
                <a:lnTo>
                  <a:pt x="554" y="170"/>
                </a:lnTo>
                <a:lnTo>
                  <a:pt x="557" y="149"/>
                </a:lnTo>
                <a:lnTo>
                  <a:pt x="566" y="131"/>
                </a:lnTo>
                <a:lnTo>
                  <a:pt x="579" y="118"/>
                </a:lnTo>
                <a:lnTo>
                  <a:pt x="597" y="109"/>
                </a:lnTo>
                <a:lnTo>
                  <a:pt x="618" y="106"/>
                </a:lnTo>
                <a:lnTo>
                  <a:pt x="639" y="109"/>
                </a:lnTo>
                <a:lnTo>
                  <a:pt x="657" y="118"/>
                </a:lnTo>
                <a:lnTo>
                  <a:pt x="670" y="131"/>
                </a:lnTo>
                <a:lnTo>
                  <a:pt x="680" y="149"/>
                </a:lnTo>
                <a:lnTo>
                  <a:pt x="683" y="170"/>
                </a:lnTo>
                <a:lnTo>
                  <a:pt x="680" y="191"/>
                </a:lnTo>
                <a:lnTo>
                  <a:pt x="670" y="209"/>
                </a:lnTo>
                <a:lnTo>
                  <a:pt x="657" y="222"/>
                </a:lnTo>
                <a:lnTo>
                  <a:pt x="639" y="233"/>
                </a:lnTo>
                <a:lnTo>
                  <a:pt x="618" y="236"/>
                </a:lnTo>
                <a:lnTo>
                  <a:pt x="603" y="234"/>
                </a:lnTo>
                <a:lnTo>
                  <a:pt x="589" y="228"/>
                </a:lnTo>
                <a:lnTo>
                  <a:pt x="578" y="219"/>
                </a:lnTo>
                <a:lnTo>
                  <a:pt x="476" y="320"/>
                </a:lnTo>
                <a:lnTo>
                  <a:pt x="490" y="337"/>
                </a:lnTo>
                <a:lnTo>
                  <a:pt x="499" y="355"/>
                </a:lnTo>
                <a:lnTo>
                  <a:pt x="506" y="376"/>
                </a:lnTo>
                <a:lnTo>
                  <a:pt x="657" y="376"/>
                </a:lnTo>
                <a:lnTo>
                  <a:pt x="667" y="359"/>
                </a:lnTo>
                <a:lnTo>
                  <a:pt x="680" y="346"/>
                </a:lnTo>
                <a:lnTo>
                  <a:pt x="698" y="337"/>
                </a:lnTo>
                <a:lnTo>
                  <a:pt x="718" y="334"/>
                </a:lnTo>
                <a:lnTo>
                  <a:pt x="738" y="337"/>
                </a:lnTo>
                <a:lnTo>
                  <a:pt x="756" y="347"/>
                </a:lnTo>
                <a:lnTo>
                  <a:pt x="770" y="361"/>
                </a:lnTo>
                <a:lnTo>
                  <a:pt x="779" y="379"/>
                </a:lnTo>
                <a:lnTo>
                  <a:pt x="782" y="399"/>
                </a:lnTo>
                <a:lnTo>
                  <a:pt x="779" y="420"/>
                </a:lnTo>
                <a:lnTo>
                  <a:pt x="770" y="438"/>
                </a:lnTo>
                <a:lnTo>
                  <a:pt x="756" y="452"/>
                </a:lnTo>
                <a:lnTo>
                  <a:pt x="738" y="460"/>
                </a:lnTo>
                <a:lnTo>
                  <a:pt x="718" y="463"/>
                </a:lnTo>
                <a:lnTo>
                  <a:pt x="697" y="460"/>
                </a:lnTo>
                <a:lnTo>
                  <a:pt x="680" y="452"/>
                </a:lnTo>
                <a:lnTo>
                  <a:pt x="665" y="438"/>
                </a:lnTo>
                <a:lnTo>
                  <a:pt x="657" y="422"/>
                </a:lnTo>
                <a:lnTo>
                  <a:pt x="652" y="402"/>
                </a:lnTo>
                <a:lnTo>
                  <a:pt x="509" y="402"/>
                </a:lnTo>
                <a:lnTo>
                  <a:pt x="506" y="426"/>
                </a:lnTo>
                <a:lnTo>
                  <a:pt x="500" y="449"/>
                </a:lnTo>
                <a:lnTo>
                  <a:pt x="488" y="469"/>
                </a:lnTo>
                <a:lnTo>
                  <a:pt x="588" y="568"/>
                </a:lnTo>
                <a:lnTo>
                  <a:pt x="603" y="562"/>
                </a:lnTo>
                <a:lnTo>
                  <a:pt x="618" y="559"/>
                </a:lnTo>
                <a:lnTo>
                  <a:pt x="639" y="562"/>
                </a:lnTo>
                <a:lnTo>
                  <a:pt x="657" y="572"/>
                </a:lnTo>
                <a:lnTo>
                  <a:pt x="670" y="586"/>
                </a:lnTo>
                <a:lnTo>
                  <a:pt x="680" y="603"/>
                </a:lnTo>
                <a:lnTo>
                  <a:pt x="683" y="624"/>
                </a:lnTo>
                <a:lnTo>
                  <a:pt x="680" y="645"/>
                </a:lnTo>
                <a:lnTo>
                  <a:pt x="670" y="663"/>
                </a:lnTo>
                <a:lnTo>
                  <a:pt x="657" y="676"/>
                </a:lnTo>
                <a:lnTo>
                  <a:pt x="639" y="687"/>
                </a:lnTo>
                <a:lnTo>
                  <a:pt x="618" y="690"/>
                </a:lnTo>
                <a:lnTo>
                  <a:pt x="597" y="687"/>
                </a:lnTo>
                <a:lnTo>
                  <a:pt x="579" y="676"/>
                </a:lnTo>
                <a:lnTo>
                  <a:pt x="566" y="663"/>
                </a:lnTo>
                <a:lnTo>
                  <a:pt x="557" y="645"/>
                </a:lnTo>
                <a:lnTo>
                  <a:pt x="554" y="624"/>
                </a:lnTo>
                <a:lnTo>
                  <a:pt x="557" y="603"/>
                </a:lnTo>
                <a:lnTo>
                  <a:pt x="567" y="586"/>
                </a:lnTo>
                <a:lnTo>
                  <a:pt x="472" y="490"/>
                </a:lnTo>
                <a:lnTo>
                  <a:pt x="451" y="507"/>
                </a:lnTo>
                <a:lnTo>
                  <a:pt x="429" y="517"/>
                </a:lnTo>
                <a:lnTo>
                  <a:pt x="403" y="523"/>
                </a:lnTo>
                <a:lnTo>
                  <a:pt x="403" y="662"/>
                </a:lnTo>
                <a:lnTo>
                  <a:pt x="423" y="669"/>
                </a:lnTo>
                <a:lnTo>
                  <a:pt x="439" y="682"/>
                </a:lnTo>
                <a:lnTo>
                  <a:pt x="450" y="702"/>
                </a:lnTo>
                <a:lnTo>
                  <a:pt x="454" y="723"/>
                </a:lnTo>
                <a:lnTo>
                  <a:pt x="451" y="743"/>
                </a:lnTo>
                <a:lnTo>
                  <a:pt x="442" y="761"/>
                </a:lnTo>
                <a:lnTo>
                  <a:pt x="429" y="776"/>
                </a:lnTo>
                <a:lnTo>
                  <a:pt x="411" y="785"/>
                </a:lnTo>
                <a:lnTo>
                  <a:pt x="390" y="788"/>
                </a:lnTo>
                <a:lnTo>
                  <a:pt x="369" y="785"/>
                </a:lnTo>
                <a:lnTo>
                  <a:pt x="351" y="776"/>
                </a:lnTo>
                <a:lnTo>
                  <a:pt x="336" y="761"/>
                </a:lnTo>
                <a:lnTo>
                  <a:pt x="327" y="743"/>
                </a:lnTo>
                <a:lnTo>
                  <a:pt x="324" y="723"/>
                </a:lnTo>
                <a:lnTo>
                  <a:pt x="329" y="702"/>
                </a:lnTo>
                <a:lnTo>
                  <a:pt x="339" y="682"/>
                </a:lnTo>
                <a:lnTo>
                  <a:pt x="356" y="669"/>
                </a:lnTo>
                <a:lnTo>
                  <a:pt x="375" y="662"/>
                </a:lnTo>
                <a:lnTo>
                  <a:pt x="375" y="524"/>
                </a:lnTo>
                <a:lnTo>
                  <a:pt x="348" y="519"/>
                </a:lnTo>
                <a:lnTo>
                  <a:pt x="324" y="508"/>
                </a:lnTo>
                <a:lnTo>
                  <a:pt x="304" y="493"/>
                </a:lnTo>
                <a:lnTo>
                  <a:pt x="205" y="592"/>
                </a:lnTo>
                <a:lnTo>
                  <a:pt x="214" y="608"/>
                </a:lnTo>
                <a:lnTo>
                  <a:pt x="219" y="627"/>
                </a:lnTo>
                <a:lnTo>
                  <a:pt x="216" y="648"/>
                </a:lnTo>
                <a:lnTo>
                  <a:pt x="205" y="666"/>
                </a:lnTo>
                <a:lnTo>
                  <a:pt x="192" y="679"/>
                </a:lnTo>
                <a:lnTo>
                  <a:pt x="174" y="690"/>
                </a:lnTo>
                <a:lnTo>
                  <a:pt x="153" y="693"/>
                </a:lnTo>
                <a:lnTo>
                  <a:pt x="132" y="690"/>
                </a:lnTo>
                <a:lnTo>
                  <a:pt x="114" y="679"/>
                </a:lnTo>
                <a:lnTo>
                  <a:pt x="101" y="666"/>
                </a:lnTo>
                <a:lnTo>
                  <a:pt x="92" y="648"/>
                </a:lnTo>
                <a:lnTo>
                  <a:pt x="89" y="627"/>
                </a:lnTo>
                <a:lnTo>
                  <a:pt x="92" y="606"/>
                </a:lnTo>
                <a:lnTo>
                  <a:pt x="101" y="589"/>
                </a:lnTo>
                <a:lnTo>
                  <a:pt x="114" y="575"/>
                </a:lnTo>
                <a:lnTo>
                  <a:pt x="132" y="566"/>
                </a:lnTo>
                <a:lnTo>
                  <a:pt x="153" y="563"/>
                </a:lnTo>
                <a:lnTo>
                  <a:pt x="171" y="566"/>
                </a:lnTo>
                <a:lnTo>
                  <a:pt x="186" y="572"/>
                </a:lnTo>
                <a:lnTo>
                  <a:pt x="286" y="474"/>
                </a:lnTo>
                <a:lnTo>
                  <a:pt x="274" y="452"/>
                </a:lnTo>
                <a:lnTo>
                  <a:pt x="266" y="428"/>
                </a:lnTo>
                <a:lnTo>
                  <a:pt x="263" y="402"/>
                </a:lnTo>
                <a:lnTo>
                  <a:pt x="129" y="402"/>
                </a:lnTo>
                <a:lnTo>
                  <a:pt x="125" y="422"/>
                </a:lnTo>
                <a:lnTo>
                  <a:pt x="116" y="438"/>
                </a:lnTo>
                <a:lnTo>
                  <a:pt x="103" y="452"/>
                </a:lnTo>
                <a:lnTo>
                  <a:pt x="85" y="460"/>
                </a:lnTo>
                <a:lnTo>
                  <a:pt x="65" y="463"/>
                </a:lnTo>
                <a:lnTo>
                  <a:pt x="44" y="460"/>
                </a:lnTo>
                <a:lnTo>
                  <a:pt x="27" y="452"/>
                </a:lnTo>
                <a:lnTo>
                  <a:pt x="13" y="438"/>
                </a:lnTo>
                <a:lnTo>
                  <a:pt x="3" y="420"/>
                </a:lnTo>
                <a:lnTo>
                  <a:pt x="0" y="399"/>
                </a:lnTo>
                <a:lnTo>
                  <a:pt x="3" y="379"/>
                </a:lnTo>
                <a:lnTo>
                  <a:pt x="13" y="361"/>
                </a:lnTo>
                <a:lnTo>
                  <a:pt x="27" y="347"/>
                </a:lnTo>
                <a:lnTo>
                  <a:pt x="44" y="337"/>
                </a:lnTo>
                <a:lnTo>
                  <a:pt x="65" y="334"/>
                </a:lnTo>
                <a:lnTo>
                  <a:pt x="85" y="337"/>
                </a:lnTo>
                <a:lnTo>
                  <a:pt x="103" y="346"/>
                </a:lnTo>
                <a:lnTo>
                  <a:pt x="116" y="359"/>
                </a:lnTo>
                <a:lnTo>
                  <a:pt x="125" y="376"/>
                </a:lnTo>
                <a:lnTo>
                  <a:pt x="266" y="376"/>
                </a:lnTo>
                <a:lnTo>
                  <a:pt x="274" y="353"/>
                </a:lnTo>
                <a:lnTo>
                  <a:pt x="284" y="334"/>
                </a:lnTo>
                <a:lnTo>
                  <a:pt x="298" y="317"/>
                </a:lnTo>
                <a:lnTo>
                  <a:pt x="193" y="212"/>
                </a:lnTo>
                <a:lnTo>
                  <a:pt x="177" y="221"/>
                </a:lnTo>
                <a:lnTo>
                  <a:pt x="158" y="225"/>
                </a:lnTo>
                <a:lnTo>
                  <a:pt x="137" y="222"/>
                </a:lnTo>
                <a:lnTo>
                  <a:pt x="119" y="212"/>
                </a:lnTo>
                <a:lnTo>
                  <a:pt x="106" y="198"/>
                </a:lnTo>
                <a:lnTo>
                  <a:pt x="95" y="180"/>
                </a:lnTo>
                <a:lnTo>
                  <a:pt x="92" y="160"/>
                </a:lnTo>
                <a:lnTo>
                  <a:pt x="95" y="139"/>
                </a:lnTo>
                <a:lnTo>
                  <a:pt x="106" y="121"/>
                </a:lnTo>
                <a:lnTo>
                  <a:pt x="119" y="107"/>
                </a:lnTo>
                <a:lnTo>
                  <a:pt x="137" y="99"/>
                </a:lnTo>
                <a:lnTo>
                  <a:pt x="158" y="96"/>
                </a:lnTo>
                <a:lnTo>
                  <a:pt x="178" y="99"/>
                </a:lnTo>
                <a:lnTo>
                  <a:pt x="196" y="107"/>
                </a:lnTo>
                <a:lnTo>
                  <a:pt x="210" y="121"/>
                </a:lnTo>
                <a:lnTo>
                  <a:pt x="219" y="139"/>
                </a:lnTo>
                <a:lnTo>
                  <a:pt x="222" y="160"/>
                </a:lnTo>
                <a:lnTo>
                  <a:pt x="219" y="177"/>
                </a:lnTo>
                <a:lnTo>
                  <a:pt x="213" y="192"/>
                </a:lnTo>
                <a:lnTo>
                  <a:pt x="320" y="300"/>
                </a:lnTo>
                <a:lnTo>
                  <a:pt x="347" y="286"/>
                </a:lnTo>
                <a:lnTo>
                  <a:pt x="375" y="280"/>
                </a:lnTo>
                <a:lnTo>
                  <a:pt x="375" y="127"/>
                </a:lnTo>
                <a:lnTo>
                  <a:pt x="356" y="119"/>
                </a:lnTo>
                <a:lnTo>
                  <a:pt x="339" y="104"/>
                </a:lnTo>
                <a:lnTo>
                  <a:pt x="329" y="87"/>
                </a:lnTo>
                <a:lnTo>
                  <a:pt x="324" y="64"/>
                </a:lnTo>
                <a:lnTo>
                  <a:pt x="327" y="43"/>
                </a:lnTo>
                <a:lnTo>
                  <a:pt x="336" y="26"/>
                </a:lnTo>
                <a:lnTo>
                  <a:pt x="351" y="12"/>
                </a:lnTo>
                <a:lnTo>
                  <a:pt x="369" y="3"/>
                </a:lnTo>
                <a:lnTo>
                  <a:pt x="390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1895736" y="1592766"/>
            <a:ext cx="10334279" cy="5261973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842" h="4192668">
                <a:moveTo>
                  <a:pt x="7393454" y="2023512"/>
                </a:moveTo>
                <a:lnTo>
                  <a:pt x="0" y="3159409"/>
                </a:lnTo>
                <a:lnTo>
                  <a:pt x="2025797" y="4192668"/>
                </a:lnTo>
                <a:lnTo>
                  <a:pt x="10352770" y="4186826"/>
                </a:lnTo>
                <a:cubicBezTo>
                  <a:pt x="10357127" y="3149384"/>
                  <a:pt x="10361485" y="2111943"/>
                  <a:pt x="10365842" y="1074501"/>
                </a:cubicBezTo>
                <a:lnTo>
                  <a:pt x="8408657" y="0"/>
                </a:lnTo>
                <a:lnTo>
                  <a:pt x="7393454" y="202351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3503612" y="-13856"/>
            <a:ext cx="8685213" cy="6871855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0 h 6858000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0 w 12188825"/>
              <a:gd name="connsiteY4" fmla="*/ 6871855 h 6871855"/>
              <a:gd name="connsiteX5" fmla="*/ 0 w 12188825"/>
              <a:gd name="connsiteY5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6871855 h 6871855"/>
              <a:gd name="connsiteX6" fmla="*/ 0 w 12188825"/>
              <a:gd name="connsiteY6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13855 h 6871855"/>
              <a:gd name="connsiteX0" fmla="*/ 0 w 9002280"/>
              <a:gd name="connsiteY0" fmla="*/ 6858001 h 6871855"/>
              <a:gd name="connsiteX1" fmla="*/ 4862946 w 9002280"/>
              <a:gd name="connsiteY1" fmla="*/ 0 h 6871855"/>
              <a:gd name="connsiteX2" fmla="*/ 9002280 w 9002280"/>
              <a:gd name="connsiteY2" fmla="*/ 13855 h 6871855"/>
              <a:gd name="connsiteX3" fmla="*/ 9002280 w 9002280"/>
              <a:gd name="connsiteY3" fmla="*/ 6871855 h 6871855"/>
              <a:gd name="connsiteX4" fmla="*/ 0 w 9002280"/>
              <a:gd name="connsiteY4" fmla="*/ 6858001 h 687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2280" h="6871855">
                <a:moveTo>
                  <a:pt x="0" y="6858001"/>
                </a:moveTo>
                <a:lnTo>
                  <a:pt x="4862946" y="0"/>
                </a:lnTo>
                <a:lnTo>
                  <a:pt x="9002280" y="13855"/>
                </a:lnTo>
                <a:lnTo>
                  <a:pt x="9002280" y="6871855"/>
                </a:lnTo>
                <a:lnTo>
                  <a:pt x="0" y="685800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903412" y="1600200"/>
            <a:ext cx="8382000" cy="396240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323013" y="2002250"/>
            <a:ext cx="31983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Outcomes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04683" y="2996189"/>
            <a:ext cx="37700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should students </a:t>
            </a:r>
            <a:r>
              <a:rPr lang="en-US" sz="2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know </a:t>
            </a:r>
            <a:r>
              <a:rPr lang="en-US" sz="20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and/or be able to </a:t>
            </a:r>
            <a:r>
              <a:rPr lang="en-US" sz="2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</a:t>
            </a:r>
            <a:r>
              <a:rPr lang="en-US" sz="20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as a result of their experiences in this program?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24135" y="184379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2970212" y="2591341"/>
            <a:ext cx="2074850" cy="2055610"/>
            <a:chOff x="8804276" y="1876425"/>
            <a:chExt cx="1198563" cy="1187451"/>
          </a:xfrm>
          <a:solidFill>
            <a:schemeClr val="bg1"/>
          </a:solidFill>
        </p:grpSpPr>
        <p:sp>
          <p:nvSpPr>
            <p:cNvPr id="40" name="Freeform 6"/>
            <p:cNvSpPr>
              <a:spLocks/>
            </p:cNvSpPr>
            <p:nvPr/>
          </p:nvSpPr>
          <p:spPr bwMode="auto">
            <a:xfrm>
              <a:off x="9588501" y="1876425"/>
              <a:ext cx="414338" cy="414338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147" y="3"/>
                </a:cxn>
                <a:cxn ang="0">
                  <a:pos x="162" y="13"/>
                </a:cxn>
                <a:cxn ang="0">
                  <a:pos x="247" y="98"/>
                </a:cxn>
                <a:cxn ang="0">
                  <a:pos x="258" y="113"/>
                </a:cxn>
                <a:cxn ang="0">
                  <a:pos x="261" y="131"/>
                </a:cxn>
                <a:cxn ang="0">
                  <a:pos x="258" y="149"/>
                </a:cxn>
                <a:cxn ang="0">
                  <a:pos x="247" y="164"/>
                </a:cxn>
                <a:cxn ang="0">
                  <a:pos x="150" y="261"/>
                </a:cxn>
                <a:cxn ang="0">
                  <a:pos x="0" y="110"/>
                </a:cxn>
                <a:cxn ang="0">
                  <a:pos x="97" y="13"/>
                </a:cxn>
                <a:cxn ang="0">
                  <a:pos x="112" y="3"/>
                </a:cxn>
                <a:cxn ang="0">
                  <a:pos x="130" y="0"/>
                </a:cxn>
              </a:cxnLst>
              <a:rect l="0" t="0" r="r" b="b"/>
              <a:pathLst>
                <a:path w="261" h="261">
                  <a:moveTo>
                    <a:pt x="130" y="0"/>
                  </a:moveTo>
                  <a:lnTo>
                    <a:pt x="147" y="3"/>
                  </a:lnTo>
                  <a:lnTo>
                    <a:pt x="162" y="13"/>
                  </a:lnTo>
                  <a:lnTo>
                    <a:pt x="247" y="98"/>
                  </a:lnTo>
                  <a:lnTo>
                    <a:pt x="258" y="113"/>
                  </a:lnTo>
                  <a:lnTo>
                    <a:pt x="261" y="131"/>
                  </a:lnTo>
                  <a:lnTo>
                    <a:pt x="258" y="149"/>
                  </a:lnTo>
                  <a:lnTo>
                    <a:pt x="247" y="164"/>
                  </a:lnTo>
                  <a:lnTo>
                    <a:pt x="150" y="261"/>
                  </a:lnTo>
                  <a:lnTo>
                    <a:pt x="0" y="110"/>
                  </a:lnTo>
                  <a:lnTo>
                    <a:pt x="97" y="13"/>
                  </a:lnTo>
                  <a:lnTo>
                    <a:pt x="112" y="3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7"/>
            <p:cNvSpPr>
              <a:spLocks/>
            </p:cNvSpPr>
            <p:nvPr/>
          </p:nvSpPr>
          <p:spPr bwMode="auto">
            <a:xfrm>
              <a:off x="8964613" y="2093913"/>
              <a:ext cx="815975" cy="815975"/>
            </a:xfrm>
            <a:custGeom>
              <a:avLst/>
              <a:gdLst/>
              <a:ahLst/>
              <a:cxnLst>
                <a:cxn ang="0">
                  <a:pos x="363" y="0"/>
                </a:cxn>
                <a:cxn ang="0">
                  <a:pos x="514" y="149"/>
                </a:cxn>
                <a:cxn ang="0">
                  <a:pos x="149" y="514"/>
                </a:cxn>
                <a:cxn ang="0">
                  <a:pos x="0" y="363"/>
                </a:cxn>
                <a:cxn ang="0">
                  <a:pos x="363" y="0"/>
                </a:cxn>
              </a:cxnLst>
              <a:rect l="0" t="0" r="r" b="b"/>
              <a:pathLst>
                <a:path w="514" h="514">
                  <a:moveTo>
                    <a:pt x="363" y="0"/>
                  </a:moveTo>
                  <a:lnTo>
                    <a:pt x="514" y="149"/>
                  </a:lnTo>
                  <a:lnTo>
                    <a:pt x="149" y="514"/>
                  </a:lnTo>
                  <a:lnTo>
                    <a:pt x="0" y="363"/>
                  </a:lnTo>
                  <a:lnTo>
                    <a:pt x="3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8"/>
            <p:cNvSpPr>
              <a:spLocks/>
            </p:cNvSpPr>
            <p:nvPr/>
          </p:nvSpPr>
          <p:spPr bwMode="auto">
            <a:xfrm>
              <a:off x="8858251" y="2713038"/>
              <a:ext cx="303213" cy="288925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191" y="139"/>
                </a:cxn>
                <a:cxn ang="0">
                  <a:pos x="64" y="182"/>
                </a:cxn>
                <a:cxn ang="0">
                  <a:pos x="0" y="118"/>
                </a:cxn>
                <a:cxn ang="0">
                  <a:pos x="48" y="0"/>
                </a:cxn>
              </a:cxnLst>
              <a:rect l="0" t="0" r="r" b="b"/>
              <a:pathLst>
                <a:path w="191" h="182">
                  <a:moveTo>
                    <a:pt x="48" y="0"/>
                  </a:moveTo>
                  <a:lnTo>
                    <a:pt x="191" y="139"/>
                  </a:lnTo>
                  <a:lnTo>
                    <a:pt x="64" y="182"/>
                  </a:lnTo>
                  <a:lnTo>
                    <a:pt x="0" y="118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9"/>
            <p:cNvSpPr>
              <a:spLocks/>
            </p:cNvSpPr>
            <p:nvPr/>
          </p:nvSpPr>
          <p:spPr bwMode="auto">
            <a:xfrm>
              <a:off x="8804276" y="2954338"/>
              <a:ext cx="107950" cy="10953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68" y="42"/>
                </a:cxn>
                <a:cxn ang="0">
                  <a:pos x="0" y="69"/>
                </a:cxn>
                <a:cxn ang="0">
                  <a:pos x="25" y="0"/>
                </a:cxn>
              </a:cxnLst>
              <a:rect l="0" t="0" r="r" b="b"/>
              <a:pathLst>
                <a:path w="68" h="69">
                  <a:moveTo>
                    <a:pt x="25" y="0"/>
                  </a:moveTo>
                  <a:lnTo>
                    <a:pt x="68" y="42"/>
                  </a:lnTo>
                  <a:lnTo>
                    <a:pt x="0" y="69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/>
          <p:nvPr/>
        </p:nvSpPr>
        <p:spPr>
          <a:xfrm>
            <a:off x="3503612" y="-13856"/>
            <a:ext cx="8685213" cy="6871855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0 h 6858000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0 w 12188825"/>
              <a:gd name="connsiteY4" fmla="*/ 6871855 h 6871855"/>
              <a:gd name="connsiteX5" fmla="*/ 0 w 12188825"/>
              <a:gd name="connsiteY5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6871855 h 6871855"/>
              <a:gd name="connsiteX6" fmla="*/ 0 w 12188825"/>
              <a:gd name="connsiteY6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13855 h 6871855"/>
              <a:gd name="connsiteX0" fmla="*/ 0 w 9002280"/>
              <a:gd name="connsiteY0" fmla="*/ 6858001 h 6871855"/>
              <a:gd name="connsiteX1" fmla="*/ 4862946 w 9002280"/>
              <a:gd name="connsiteY1" fmla="*/ 0 h 6871855"/>
              <a:gd name="connsiteX2" fmla="*/ 9002280 w 9002280"/>
              <a:gd name="connsiteY2" fmla="*/ 13855 h 6871855"/>
              <a:gd name="connsiteX3" fmla="*/ 9002280 w 9002280"/>
              <a:gd name="connsiteY3" fmla="*/ 6871855 h 6871855"/>
              <a:gd name="connsiteX4" fmla="*/ 0 w 9002280"/>
              <a:gd name="connsiteY4" fmla="*/ 6858001 h 687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2280" h="6871855">
                <a:moveTo>
                  <a:pt x="0" y="6858001"/>
                </a:moveTo>
                <a:lnTo>
                  <a:pt x="4862946" y="0"/>
                </a:lnTo>
                <a:lnTo>
                  <a:pt x="9002280" y="13855"/>
                </a:lnTo>
                <a:lnTo>
                  <a:pt x="9002280" y="6871855"/>
                </a:lnTo>
                <a:lnTo>
                  <a:pt x="0" y="685800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1895736" y="1592766"/>
            <a:ext cx="10334279" cy="5261973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842" h="4192668">
                <a:moveTo>
                  <a:pt x="7393454" y="2023512"/>
                </a:moveTo>
                <a:lnTo>
                  <a:pt x="0" y="3159409"/>
                </a:lnTo>
                <a:lnTo>
                  <a:pt x="2025797" y="4192668"/>
                </a:lnTo>
                <a:lnTo>
                  <a:pt x="10352770" y="4186826"/>
                </a:lnTo>
                <a:cubicBezTo>
                  <a:pt x="10357127" y="3149384"/>
                  <a:pt x="10361485" y="2111943"/>
                  <a:pt x="10365842" y="1074501"/>
                </a:cubicBezTo>
                <a:lnTo>
                  <a:pt x="8408657" y="0"/>
                </a:lnTo>
                <a:lnTo>
                  <a:pt x="7393454" y="202351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903412" y="1600200"/>
            <a:ext cx="8382000" cy="3962400"/>
          </a:xfrm>
          <a:prstGeom prst="round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17"/>
          <p:cNvGrpSpPr/>
          <p:nvPr/>
        </p:nvGrpSpPr>
        <p:grpSpPr>
          <a:xfrm>
            <a:off x="3046412" y="2209800"/>
            <a:ext cx="1938232" cy="2587996"/>
            <a:chOff x="2212976" y="1604963"/>
            <a:chExt cx="1112838" cy="1485900"/>
          </a:xfrm>
          <a:solidFill>
            <a:schemeClr val="bg1"/>
          </a:solidFill>
        </p:grpSpPr>
        <p:sp>
          <p:nvSpPr>
            <p:cNvPr id="19" name="Freeform 11"/>
            <p:cNvSpPr>
              <a:spLocks noEditPoints="1"/>
            </p:cNvSpPr>
            <p:nvPr/>
          </p:nvSpPr>
          <p:spPr bwMode="auto">
            <a:xfrm>
              <a:off x="2436813" y="1604963"/>
              <a:ext cx="661988" cy="430213"/>
            </a:xfrm>
            <a:custGeom>
              <a:avLst/>
              <a:gdLst/>
              <a:ahLst/>
              <a:cxnLst>
                <a:cxn ang="0">
                  <a:pos x="209" y="41"/>
                </a:cxn>
                <a:cxn ang="0">
                  <a:pos x="193" y="44"/>
                </a:cxn>
                <a:cxn ang="0">
                  <a:pos x="181" y="53"/>
                </a:cxn>
                <a:cxn ang="0">
                  <a:pos x="172" y="67"/>
                </a:cxn>
                <a:cxn ang="0">
                  <a:pos x="169" y="83"/>
                </a:cxn>
                <a:cxn ang="0">
                  <a:pos x="172" y="99"/>
                </a:cxn>
                <a:cxn ang="0">
                  <a:pos x="181" y="111"/>
                </a:cxn>
                <a:cxn ang="0">
                  <a:pos x="193" y="120"/>
                </a:cxn>
                <a:cxn ang="0">
                  <a:pos x="209" y="123"/>
                </a:cxn>
                <a:cxn ang="0">
                  <a:pos x="225" y="120"/>
                </a:cxn>
                <a:cxn ang="0">
                  <a:pos x="237" y="111"/>
                </a:cxn>
                <a:cxn ang="0">
                  <a:pos x="246" y="99"/>
                </a:cxn>
                <a:cxn ang="0">
                  <a:pos x="249" y="83"/>
                </a:cxn>
                <a:cxn ang="0">
                  <a:pos x="246" y="67"/>
                </a:cxn>
                <a:cxn ang="0">
                  <a:pos x="237" y="53"/>
                </a:cxn>
                <a:cxn ang="0">
                  <a:pos x="225" y="44"/>
                </a:cxn>
                <a:cxn ang="0">
                  <a:pos x="209" y="41"/>
                </a:cxn>
                <a:cxn ang="0">
                  <a:pos x="197" y="0"/>
                </a:cxn>
                <a:cxn ang="0">
                  <a:pos x="221" y="0"/>
                </a:cxn>
                <a:cxn ang="0">
                  <a:pos x="246" y="4"/>
                </a:cxn>
                <a:cxn ang="0">
                  <a:pos x="267" y="15"/>
                </a:cxn>
                <a:cxn ang="0">
                  <a:pos x="283" y="31"/>
                </a:cxn>
                <a:cxn ang="0">
                  <a:pos x="294" y="52"/>
                </a:cxn>
                <a:cxn ang="0">
                  <a:pos x="298" y="77"/>
                </a:cxn>
                <a:cxn ang="0">
                  <a:pos x="298" y="190"/>
                </a:cxn>
                <a:cxn ang="0">
                  <a:pos x="379" y="190"/>
                </a:cxn>
                <a:cxn ang="0">
                  <a:pos x="394" y="193"/>
                </a:cxn>
                <a:cxn ang="0">
                  <a:pos x="407" y="202"/>
                </a:cxn>
                <a:cxn ang="0">
                  <a:pos x="414" y="214"/>
                </a:cxn>
                <a:cxn ang="0">
                  <a:pos x="417" y="231"/>
                </a:cxn>
                <a:cxn ang="0">
                  <a:pos x="414" y="247"/>
                </a:cxn>
                <a:cxn ang="0">
                  <a:pos x="407" y="259"/>
                </a:cxn>
                <a:cxn ang="0">
                  <a:pos x="394" y="268"/>
                </a:cxn>
                <a:cxn ang="0">
                  <a:pos x="379" y="271"/>
                </a:cxn>
                <a:cxn ang="0">
                  <a:pos x="39" y="271"/>
                </a:cxn>
                <a:cxn ang="0">
                  <a:pos x="24" y="268"/>
                </a:cxn>
                <a:cxn ang="0">
                  <a:pos x="11" y="259"/>
                </a:cxn>
                <a:cxn ang="0">
                  <a:pos x="3" y="247"/>
                </a:cxn>
                <a:cxn ang="0">
                  <a:pos x="0" y="231"/>
                </a:cxn>
                <a:cxn ang="0">
                  <a:pos x="3" y="214"/>
                </a:cxn>
                <a:cxn ang="0">
                  <a:pos x="11" y="202"/>
                </a:cxn>
                <a:cxn ang="0">
                  <a:pos x="24" y="193"/>
                </a:cxn>
                <a:cxn ang="0">
                  <a:pos x="39" y="190"/>
                </a:cxn>
                <a:cxn ang="0">
                  <a:pos x="120" y="190"/>
                </a:cxn>
                <a:cxn ang="0">
                  <a:pos x="120" y="77"/>
                </a:cxn>
                <a:cxn ang="0">
                  <a:pos x="124" y="52"/>
                </a:cxn>
                <a:cxn ang="0">
                  <a:pos x="134" y="31"/>
                </a:cxn>
                <a:cxn ang="0">
                  <a:pos x="151" y="15"/>
                </a:cxn>
                <a:cxn ang="0">
                  <a:pos x="172" y="4"/>
                </a:cxn>
                <a:cxn ang="0">
                  <a:pos x="197" y="0"/>
                </a:cxn>
              </a:cxnLst>
              <a:rect l="0" t="0" r="r" b="b"/>
              <a:pathLst>
                <a:path w="417" h="271">
                  <a:moveTo>
                    <a:pt x="209" y="41"/>
                  </a:moveTo>
                  <a:lnTo>
                    <a:pt x="193" y="44"/>
                  </a:lnTo>
                  <a:lnTo>
                    <a:pt x="181" y="53"/>
                  </a:lnTo>
                  <a:lnTo>
                    <a:pt x="172" y="67"/>
                  </a:lnTo>
                  <a:lnTo>
                    <a:pt x="169" y="83"/>
                  </a:lnTo>
                  <a:lnTo>
                    <a:pt x="172" y="99"/>
                  </a:lnTo>
                  <a:lnTo>
                    <a:pt x="181" y="111"/>
                  </a:lnTo>
                  <a:lnTo>
                    <a:pt x="193" y="120"/>
                  </a:lnTo>
                  <a:lnTo>
                    <a:pt x="209" y="123"/>
                  </a:lnTo>
                  <a:lnTo>
                    <a:pt x="225" y="120"/>
                  </a:lnTo>
                  <a:lnTo>
                    <a:pt x="237" y="111"/>
                  </a:lnTo>
                  <a:lnTo>
                    <a:pt x="246" y="99"/>
                  </a:lnTo>
                  <a:lnTo>
                    <a:pt x="249" y="83"/>
                  </a:lnTo>
                  <a:lnTo>
                    <a:pt x="246" y="67"/>
                  </a:lnTo>
                  <a:lnTo>
                    <a:pt x="237" y="53"/>
                  </a:lnTo>
                  <a:lnTo>
                    <a:pt x="225" y="44"/>
                  </a:lnTo>
                  <a:lnTo>
                    <a:pt x="209" y="41"/>
                  </a:lnTo>
                  <a:close/>
                  <a:moveTo>
                    <a:pt x="197" y="0"/>
                  </a:moveTo>
                  <a:lnTo>
                    <a:pt x="221" y="0"/>
                  </a:lnTo>
                  <a:lnTo>
                    <a:pt x="246" y="4"/>
                  </a:lnTo>
                  <a:lnTo>
                    <a:pt x="267" y="15"/>
                  </a:lnTo>
                  <a:lnTo>
                    <a:pt x="283" y="31"/>
                  </a:lnTo>
                  <a:lnTo>
                    <a:pt x="294" y="52"/>
                  </a:lnTo>
                  <a:lnTo>
                    <a:pt x="298" y="77"/>
                  </a:lnTo>
                  <a:lnTo>
                    <a:pt x="298" y="190"/>
                  </a:lnTo>
                  <a:lnTo>
                    <a:pt x="379" y="190"/>
                  </a:lnTo>
                  <a:lnTo>
                    <a:pt x="394" y="193"/>
                  </a:lnTo>
                  <a:lnTo>
                    <a:pt x="407" y="202"/>
                  </a:lnTo>
                  <a:lnTo>
                    <a:pt x="414" y="214"/>
                  </a:lnTo>
                  <a:lnTo>
                    <a:pt x="417" y="231"/>
                  </a:lnTo>
                  <a:lnTo>
                    <a:pt x="414" y="247"/>
                  </a:lnTo>
                  <a:lnTo>
                    <a:pt x="407" y="259"/>
                  </a:lnTo>
                  <a:lnTo>
                    <a:pt x="394" y="268"/>
                  </a:lnTo>
                  <a:lnTo>
                    <a:pt x="379" y="271"/>
                  </a:lnTo>
                  <a:lnTo>
                    <a:pt x="39" y="271"/>
                  </a:lnTo>
                  <a:lnTo>
                    <a:pt x="24" y="268"/>
                  </a:lnTo>
                  <a:lnTo>
                    <a:pt x="11" y="259"/>
                  </a:lnTo>
                  <a:lnTo>
                    <a:pt x="3" y="247"/>
                  </a:lnTo>
                  <a:lnTo>
                    <a:pt x="0" y="231"/>
                  </a:lnTo>
                  <a:lnTo>
                    <a:pt x="3" y="214"/>
                  </a:lnTo>
                  <a:lnTo>
                    <a:pt x="11" y="202"/>
                  </a:lnTo>
                  <a:lnTo>
                    <a:pt x="24" y="193"/>
                  </a:lnTo>
                  <a:lnTo>
                    <a:pt x="39" y="190"/>
                  </a:lnTo>
                  <a:lnTo>
                    <a:pt x="120" y="190"/>
                  </a:lnTo>
                  <a:lnTo>
                    <a:pt x="120" y="77"/>
                  </a:lnTo>
                  <a:lnTo>
                    <a:pt x="124" y="52"/>
                  </a:lnTo>
                  <a:lnTo>
                    <a:pt x="134" y="31"/>
                  </a:lnTo>
                  <a:lnTo>
                    <a:pt x="151" y="15"/>
                  </a:lnTo>
                  <a:lnTo>
                    <a:pt x="172" y="4"/>
                  </a:lnTo>
                  <a:lnTo>
                    <a:pt x="1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2570163" y="2119313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2570163" y="2254250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Rectangle 14"/>
            <p:cNvSpPr>
              <a:spLocks noChangeArrowheads="1"/>
            </p:cNvSpPr>
            <p:nvPr/>
          </p:nvSpPr>
          <p:spPr bwMode="auto">
            <a:xfrm>
              <a:off x="2570163" y="2392363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Rectangle 15"/>
            <p:cNvSpPr>
              <a:spLocks noChangeArrowheads="1"/>
            </p:cNvSpPr>
            <p:nvPr/>
          </p:nvSpPr>
          <p:spPr bwMode="auto">
            <a:xfrm>
              <a:off x="2570163" y="2540000"/>
              <a:ext cx="538163" cy="8890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Rectangle 16"/>
            <p:cNvSpPr>
              <a:spLocks noChangeArrowheads="1"/>
            </p:cNvSpPr>
            <p:nvPr/>
          </p:nvSpPr>
          <p:spPr bwMode="auto">
            <a:xfrm>
              <a:off x="2570163" y="2682875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Rectangle 17"/>
            <p:cNvSpPr>
              <a:spLocks noChangeArrowheads="1"/>
            </p:cNvSpPr>
            <p:nvPr/>
          </p:nvSpPr>
          <p:spPr bwMode="auto">
            <a:xfrm>
              <a:off x="2570163" y="2827338"/>
              <a:ext cx="5381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Rectangle 18"/>
            <p:cNvSpPr>
              <a:spLocks noChangeArrowheads="1"/>
            </p:cNvSpPr>
            <p:nvPr/>
          </p:nvSpPr>
          <p:spPr bwMode="auto">
            <a:xfrm>
              <a:off x="2427288" y="2119313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2427288" y="2254250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Rectangle 20"/>
            <p:cNvSpPr>
              <a:spLocks noChangeArrowheads="1"/>
            </p:cNvSpPr>
            <p:nvPr/>
          </p:nvSpPr>
          <p:spPr bwMode="auto">
            <a:xfrm>
              <a:off x="2427288" y="2392363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2427288" y="2540000"/>
              <a:ext cx="80963" cy="8890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2427288" y="2682875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Rectangle 23"/>
            <p:cNvSpPr>
              <a:spLocks noChangeArrowheads="1"/>
            </p:cNvSpPr>
            <p:nvPr/>
          </p:nvSpPr>
          <p:spPr bwMode="auto">
            <a:xfrm>
              <a:off x="2427288" y="2827338"/>
              <a:ext cx="80963" cy="87313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39"/>
            <p:cNvSpPr>
              <a:spLocks/>
            </p:cNvSpPr>
            <p:nvPr/>
          </p:nvSpPr>
          <p:spPr bwMode="auto">
            <a:xfrm>
              <a:off x="2212976" y="1752600"/>
              <a:ext cx="1112838" cy="1338263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214" y="0"/>
                </a:cxn>
                <a:cxn ang="0">
                  <a:pos x="214" y="57"/>
                </a:cxn>
                <a:cxn ang="0">
                  <a:pos x="80" y="57"/>
                </a:cxn>
                <a:cxn ang="0">
                  <a:pos x="68" y="60"/>
                </a:cxn>
                <a:cxn ang="0">
                  <a:pos x="60" y="69"/>
                </a:cxn>
                <a:cxn ang="0">
                  <a:pos x="57" y="81"/>
                </a:cxn>
                <a:cxn ang="0">
                  <a:pos x="57" y="763"/>
                </a:cxn>
                <a:cxn ang="0">
                  <a:pos x="60" y="775"/>
                </a:cxn>
                <a:cxn ang="0">
                  <a:pos x="68" y="784"/>
                </a:cxn>
                <a:cxn ang="0">
                  <a:pos x="80" y="787"/>
                </a:cxn>
                <a:cxn ang="0">
                  <a:pos x="621" y="787"/>
                </a:cxn>
                <a:cxn ang="0">
                  <a:pos x="633" y="784"/>
                </a:cxn>
                <a:cxn ang="0">
                  <a:pos x="642" y="775"/>
                </a:cxn>
                <a:cxn ang="0">
                  <a:pos x="645" y="763"/>
                </a:cxn>
                <a:cxn ang="0">
                  <a:pos x="645" y="81"/>
                </a:cxn>
                <a:cxn ang="0">
                  <a:pos x="642" y="69"/>
                </a:cxn>
                <a:cxn ang="0">
                  <a:pos x="633" y="60"/>
                </a:cxn>
                <a:cxn ang="0">
                  <a:pos x="621" y="57"/>
                </a:cxn>
                <a:cxn ang="0">
                  <a:pos x="487" y="57"/>
                </a:cxn>
                <a:cxn ang="0">
                  <a:pos x="487" y="0"/>
                </a:cxn>
                <a:cxn ang="0">
                  <a:pos x="621" y="0"/>
                </a:cxn>
                <a:cxn ang="0">
                  <a:pos x="646" y="5"/>
                </a:cxn>
                <a:cxn ang="0">
                  <a:pos x="669" y="17"/>
                </a:cxn>
                <a:cxn ang="0">
                  <a:pos x="686" y="33"/>
                </a:cxn>
                <a:cxn ang="0">
                  <a:pos x="697" y="56"/>
                </a:cxn>
                <a:cxn ang="0">
                  <a:pos x="701" y="81"/>
                </a:cxn>
                <a:cxn ang="0">
                  <a:pos x="701" y="763"/>
                </a:cxn>
                <a:cxn ang="0">
                  <a:pos x="697" y="788"/>
                </a:cxn>
                <a:cxn ang="0">
                  <a:pos x="686" y="811"/>
                </a:cxn>
                <a:cxn ang="0">
                  <a:pos x="669" y="829"/>
                </a:cxn>
                <a:cxn ang="0">
                  <a:pos x="646" y="839"/>
                </a:cxn>
                <a:cxn ang="0">
                  <a:pos x="621" y="843"/>
                </a:cxn>
                <a:cxn ang="0">
                  <a:pos x="80" y="843"/>
                </a:cxn>
                <a:cxn ang="0">
                  <a:pos x="55" y="839"/>
                </a:cxn>
                <a:cxn ang="0">
                  <a:pos x="33" y="829"/>
                </a:cxn>
                <a:cxn ang="0">
                  <a:pos x="15" y="811"/>
                </a:cxn>
                <a:cxn ang="0">
                  <a:pos x="4" y="788"/>
                </a:cxn>
                <a:cxn ang="0">
                  <a:pos x="0" y="763"/>
                </a:cxn>
                <a:cxn ang="0">
                  <a:pos x="0" y="81"/>
                </a:cxn>
                <a:cxn ang="0">
                  <a:pos x="4" y="56"/>
                </a:cxn>
                <a:cxn ang="0">
                  <a:pos x="15" y="33"/>
                </a:cxn>
                <a:cxn ang="0">
                  <a:pos x="33" y="17"/>
                </a:cxn>
                <a:cxn ang="0">
                  <a:pos x="55" y="5"/>
                </a:cxn>
                <a:cxn ang="0">
                  <a:pos x="80" y="0"/>
                </a:cxn>
              </a:cxnLst>
              <a:rect l="0" t="0" r="r" b="b"/>
              <a:pathLst>
                <a:path w="701" h="843">
                  <a:moveTo>
                    <a:pt x="80" y="0"/>
                  </a:moveTo>
                  <a:lnTo>
                    <a:pt x="214" y="0"/>
                  </a:lnTo>
                  <a:lnTo>
                    <a:pt x="214" y="57"/>
                  </a:lnTo>
                  <a:lnTo>
                    <a:pt x="80" y="57"/>
                  </a:lnTo>
                  <a:lnTo>
                    <a:pt x="68" y="60"/>
                  </a:lnTo>
                  <a:lnTo>
                    <a:pt x="60" y="69"/>
                  </a:lnTo>
                  <a:lnTo>
                    <a:pt x="57" y="81"/>
                  </a:lnTo>
                  <a:lnTo>
                    <a:pt x="57" y="763"/>
                  </a:lnTo>
                  <a:lnTo>
                    <a:pt x="60" y="775"/>
                  </a:lnTo>
                  <a:lnTo>
                    <a:pt x="68" y="784"/>
                  </a:lnTo>
                  <a:lnTo>
                    <a:pt x="80" y="787"/>
                  </a:lnTo>
                  <a:lnTo>
                    <a:pt x="621" y="787"/>
                  </a:lnTo>
                  <a:lnTo>
                    <a:pt x="633" y="784"/>
                  </a:lnTo>
                  <a:lnTo>
                    <a:pt x="642" y="775"/>
                  </a:lnTo>
                  <a:lnTo>
                    <a:pt x="645" y="763"/>
                  </a:lnTo>
                  <a:lnTo>
                    <a:pt x="645" y="81"/>
                  </a:lnTo>
                  <a:lnTo>
                    <a:pt x="642" y="69"/>
                  </a:lnTo>
                  <a:lnTo>
                    <a:pt x="633" y="60"/>
                  </a:lnTo>
                  <a:lnTo>
                    <a:pt x="621" y="57"/>
                  </a:lnTo>
                  <a:lnTo>
                    <a:pt x="487" y="57"/>
                  </a:lnTo>
                  <a:lnTo>
                    <a:pt x="487" y="0"/>
                  </a:lnTo>
                  <a:lnTo>
                    <a:pt x="621" y="0"/>
                  </a:lnTo>
                  <a:lnTo>
                    <a:pt x="646" y="5"/>
                  </a:lnTo>
                  <a:lnTo>
                    <a:pt x="669" y="17"/>
                  </a:lnTo>
                  <a:lnTo>
                    <a:pt x="686" y="33"/>
                  </a:lnTo>
                  <a:lnTo>
                    <a:pt x="697" y="56"/>
                  </a:lnTo>
                  <a:lnTo>
                    <a:pt x="701" y="81"/>
                  </a:lnTo>
                  <a:lnTo>
                    <a:pt x="701" y="763"/>
                  </a:lnTo>
                  <a:lnTo>
                    <a:pt x="697" y="788"/>
                  </a:lnTo>
                  <a:lnTo>
                    <a:pt x="686" y="811"/>
                  </a:lnTo>
                  <a:lnTo>
                    <a:pt x="669" y="829"/>
                  </a:lnTo>
                  <a:lnTo>
                    <a:pt x="646" y="839"/>
                  </a:lnTo>
                  <a:lnTo>
                    <a:pt x="621" y="843"/>
                  </a:lnTo>
                  <a:lnTo>
                    <a:pt x="80" y="843"/>
                  </a:lnTo>
                  <a:lnTo>
                    <a:pt x="55" y="839"/>
                  </a:lnTo>
                  <a:lnTo>
                    <a:pt x="33" y="829"/>
                  </a:lnTo>
                  <a:lnTo>
                    <a:pt x="15" y="811"/>
                  </a:lnTo>
                  <a:lnTo>
                    <a:pt x="4" y="788"/>
                  </a:lnTo>
                  <a:lnTo>
                    <a:pt x="0" y="763"/>
                  </a:lnTo>
                  <a:lnTo>
                    <a:pt x="0" y="81"/>
                  </a:lnTo>
                  <a:lnTo>
                    <a:pt x="4" y="56"/>
                  </a:lnTo>
                  <a:lnTo>
                    <a:pt x="15" y="33"/>
                  </a:lnTo>
                  <a:lnTo>
                    <a:pt x="33" y="17"/>
                  </a:lnTo>
                  <a:lnTo>
                    <a:pt x="55" y="5"/>
                  </a:lnTo>
                  <a:lnTo>
                    <a:pt x="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323013" y="2002250"/>
            <a:ext cx="28921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Evidence</a:t>
            </a:r>
            <a:endParaRPr lang="en-US" sz="4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127644" y="3094342"/>
            <a:ext cx="3428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1800" b="1" u="sng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evidence</a:t>
            </a:r>
            <a:r>
              <a:rPr lang="en-US" sz="1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student learning and skills?  What will allow you and your colleagues to know the degree to which your students have achieved the outcomes?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24135" y="184379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95736" y="1592766"/>
            <a:ext cx="10334279" cy="5261973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842" h="4192668">
                <a:moveTo>
                  <a:pt x="7393454" y="2023512"/>
                </a:moveTo>
                <a:lnTo>
                  <a:pt x="0" y="3159409"/>
                </a:lnTo>
                <a:lnTo>
                  <a:pt x="2025797" y="4192668"/>
                </a:lnTo>
                <a:lnTo>
                  <a:pt x="10352770" y="4186826"/>
                </a:lnTo>
                <a:cubicBezTo>
                  <a:pt x="10357127" y="3149384"/>
                  <a:pt x="10361485" y="2111943"/>
                  <a:pt x="10365842" y="1074501"/>
                </a:cubicBezTo>
                <a:lnTo>
                  <a:pt x="8408657" y="0"/>
                </a:lnTo>
                <a:lnTo>
                  <a:pt x="7393454" y="202351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3503612" y="-13856"/>
            <a:ext cx="8685213" cy="6871855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0 h 6858000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0 w 12188825"/>
              <a:gd name="connsiteY4" fmla="*/ 6871855 h 6871855"/>
              <a:gd name="connsiteX5" fmla="*/ 0 w 12188825"/>
              <a:gd name="connsiteY5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6871855 h 6871855"/>
              <a:gd name="connsiteX6" fmla="*/ 0 w 12188825"/>
              <a:gd name="connsiteY6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13855 h 6871855"/>
              <a:gd name="connsiteX0" fmla="*/ 0 w 9002280"/>
              <a:gd name="connsiteY0" fmla="*/ 6858001 h 6871855"/>
              <a:gd name="connsiteX1" fmla="*/ 4862946 w 9002280"/>
              <a:gd name="connsiteY1" fmla="*/ 0 h 6871855"/>
              <a:gd name="connsiteX2" fmla="*/ 9002280 w 9002280"/>
              <a:gd name="connsiteY2" fmla="*/ 13855 h 6871855"/>
              <a:gd name="connsiteX3" fmla="*/ 9002280 w 9002280"/>
              <a:gd name="connsiteY3" fmla="*/ 6871855 h 6871855"/>
              <a:gd name="connsiteX4" fmla="*/ 0 w 9002280"/>
              <a:gd name="connsiteY4" fmla="*/ 6858001 h 687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2280" h="6871855">
                <a:moveTo>
                  <a:pt x="0" y="6858001"/>
                </a:moveTo>
                <a:lnTo>
                  <a:pt x="4862946" y="0"/>
                </a:lnTo>
                <a:lnTo>
                  <a:pt x="9002280" y="13855"/>
                </a:lnTo>
                <a:lnTo>
                  <a:pt x="9002280" y="6871855"/>
                </a:lnTo>
                <a:lnTo>
                  <a:pt x="0" y="685800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903412" y="1600200"/>
            <a:ext cx="8382000" cy="3962400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323013" y="2002250"/>
            <a:ext cx="31646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Collection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80257" y="3055106"/>
            <a:ext cx="34289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From where will your collect your evidence or </a:t>
            </a:r>
            <a:r>
              <a:rPr lang="en-US" sz="1800" b="1" u="sng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artifacts</a:t>
            </a:r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  To effectively measure program outcomes, the </a:t>
            </a:r>
            <a:r>
              <a:rPr lang="en-US" sz="1800" b="1" u="sng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artifacts</a:t>
            </a:r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should represent multiple and progressive points of learning over time.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24135" y="184379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2955222" y="2362200"/>
            <a:ext cx="2383526" cy="2401812"/>
          </a:xfrm>
          <a:custGeom>
            <a:avLst/>
            <a:gdLst/>
            <a:ahLst/>
            <a:cxnLst>
              <a:cxn ang="0">
                <a:pos x="429" y="12"/>
              </a:cxn>
              <a:cxn ang="0">
                <a:pos x="454" y="64"/>
              </a:cxn>
              <a:cxn ang="0">
                <a:pos x="423" y="119"/>
              </a:cxn>
              <a:cxn ang="0">
                <a:pos x="432" y="289"/>
              </a:cxn>
              <a:cxn ang="0">
                <a:pos x="555" y="185"/>
              </a:cxn>
              <a:cxn ang="0">
                <a:pos x="566" y="131"/>
              </a:cxn>
              <a:cxn ang="0">
                <a:pos x="618" y="106"/>
              </a:cxn>
              <a:cxn ang="0">
                <a:pos x="670" y="131"/>
              </a:cxn>
              <a:cxn ang="0">
                <a:pos x="680" y="191"/>
              </a:cxn>
              <a:cxn ang="0">
                <a:pos x="639" y="233"/>
              </a:cxn>
              <a:cxn ang="0">
                <a:pos x="589" y="228"/>
              </a:cxn>
              <a:cxn ang="0">
                <a:pos x="490" y="337"/>
              </a:cxn>
              <a:cxn ang="0">
                <a:pos x="657" y="376"/>
              </a:cxn>
              <a:cxn ang="0">
                <a:pos x="698" y="337"/>
              </a:cxn>
              <a:cxn ang="0">
                <a:pos x="756" y="347"/>
              </a:cxn>
              <a:cxn ang="0">
                <a:pos x="782" y="399"/>
              </a:cxn>
              <a:cxn ang="0">
                <a:pos x="756" y="452"/>
              </a:cxn>
              <a:cxn ang="0">
                <a:pos x="697" y="460"/>
              </a:cxn>
              <a:cxn ang="0">
                <a:pos x="657" y="422"/>
              </a:cxn>
              <a:cxn ang="0">
                <a:pos x="506" y="426"/>
              </a:cxn>
              <a:cxn ang="0">
                <a:pos x="588" y="568"/>
              </a:cxn>
              <a:cxn ang="0">
                <a:pos x="639" y="562"/>
              </a:cxn>
              <a:cxn ang="0">
                <a:pos x="680" y="603"/>
              </a:cxn>
              <a:cxn ang="0">
                <a:pos x="670" y="663"/>
              </a:cxn>
              <a:cxn ang="0">
                <a:pos x="618" y="690"/>
              </a:cxn>
              <a:cxn ang="0">
                <a:pos x="566" y="663"/>
              </a:cxn>
              <a:cxn ang="0">
                <a:pos x="557" y="603"/>
              </a:cxn>
              <a:cxn ang="0">
                <a:pos x="451" y="507"/>
              </a:cxn>
              <a:cxn ang="0">
                <a:pos x="403" y="662"/>
              </a:cxn>
              <a:cxn ang="0">
                <a:pos x="450" y="702"/>
              </a:cxn>
              <a:cxn ang="0">
                <a:pos x="442" y="761"/>
              </a:cxn>
              <a:cxn ang="0">
                <a:pos x="390" y="788"/>
              </a:cxn>
              <a:cxn ang="0">
                <a:pos x="336" y="761"/>
              </a:cxn>
              <a:cxn ang="0">
                <a:pos x="329" y="702"/>
              </a:cxn>
              <a:cxn ang="0">
                <a:pos x="375" y="662"/>
              </a:cxn>
              <a:cxn ang="0">
                <a:pos x="324" y="508"/>
              </a:cxn>
              <a:cxn ang="0">
                <a:pos x="214" y="608"/>
              </a:cxn>
              <a:cxn ang="0">
                <a:pos x="205" y="666"/>
              </a:cxn>
              <a:cxn ang="0">
                <a:pos x="153" y="693"/>
              </a:cxn>
              <a:cxn ang="0">
                <a:pos x="101" y="666"/>
              </a:cxn>
              <a:cxn ang="0">
                <a:pos x="92" y="606"/>
              </a:cxn>
              <a:cxn ang="0">
                <a:pos x="132" y="566"/>
              </a:cxn>
              <a:cxn ang="0">
                <a:pos x="186" y="572"/>
              </a:cxn>
              <a:cxn ang="0">
                <a:pos x="266" y="428"/>
              </a:cxn>
              <a:cxn ang="0">
                <a:pos x="125" y="422"/>
              </a:cxn>
              <a:cxn ang="0">
                <a:pos x="85" y="460"/>
              </a:cxn>
              <a:cxn ang="0">
                <a:pos x="27" y="452"/>
              </a:cxn>
              <a:cxn ang="0">
                <a:pos x="0" y="399"/>
              </a:cxn>
              <a:cxn ang="0">
                <a:pos x="27" y="347"/>
              </a:cxn>
              <a:cxn ang="0">
                <a:pos x="85" y="337"/>
              </a:cxn>
              <a:cxn ang="0">
                <a:pos x="125" y="376"/>
              </a:cxn>
              <a:cxn ang="0">
                <a:pos x="284" y="334"/>
              </a:cxn>
              <a:cxn ang="0">
                <a:pos x="177" y="221"/>
              </a:cxn>
              <a:cxn ang="0">
                <a:pos x="119" y="212"/>
              </a:cxn>
              <a:cxn ang="0">
                <a:pos x="92" y="160"/>
              </a:cxn>
              <a:cxn ang="0">
                <a:pos x="119" y="107"/>
              </a:cxn>
              <a:cxn ang="0">
                <a:pos x="178" y="99"/>
              </a:cxn>
              <a:cxn ang="0">
                <a:pos x="219" y="139"/>
              </a:cxn>
              <a:cxn ang="0">
                <a:pos x="213" y="192"/>
              </a:cxn>
              <a:cxn ang="0">
                <a:pos x="375" y="280"/>
              </a:cxn>
              <a:cxn ang="0">
                <a:pos x="339" y="104"/>
              </a:cxn>
              <a:cxn ang="0">
                <a:pos x="327" y="43"/>
              </a:cxn>
              <a:cxn ang="0">
                <a:pos x="369" y="3"/>
              </a:cxn>
            </a:cxnLst>
            <a:rect l="0" t="0" r="r" b="b"/>
            <a:pathLst>
              <a:path w="782" h="788">
                <a:moveTo>
                  <a:pt x="390" y="0"/>
                </a:moveTo>
                <a:lnTo>
                  <a:pt x="411" y="3"/>
                </a:lnTo>
                <a:lnTo>
                  <a:pt x="429" y="12"/>
                </a:lnTo>
                <a:lnTo>
                  <a:pt x="442" y="26"/>
                </a:lnTo>
                <a:lnTo>
                  <a:pt x="451" y="43"/>
                </a:lnTo>
                <a:lnTo>
                  <a:pt x="454" y="64"/>
                </a:lnTo>
                <a:lnTo>
                  <a:pt x="450" y="87"/>
                </a:lnTo>
                <a:lnTo>
                  <a:pt x="439" y="104"/>
                </a:lnTo>
                <a:lnTo>
                  <a:pt x="423" y="119"/>
                </a:lnTo>
                <a:lnTo>
                  <a:pt x="403" y="127"/>
                </a:lnTo>
                <a:lnTo>
                  <a:pt x="403" y="282"/>
                </a:lnTo>
                <a:lnTo>
                  <a:pt x="432" y="289"/>
                </a:lnTo>
                <a:lnTo>
                  <a:pt x="457" y="303"/>
                </a:lnTo>
                <a:lnTo>
                  <a:pt x="560" y="198"/>
                </a:lnTo>
                <a:lnTo>
                  <a:pt x="555" y="185"/>
                </a:lnTo>
                <a:lnTo>
                  <a:pt x="554" y="170"/>
                </a:lnTo>
                <a:lnTo>
                  <a:pt x="557" y="149"/>
                </a:lnTo>
                <a:lnTo>
                  <a:pt x="566" y="131"/>
                </a:lnTo>
                <a:lnTo>
                  <a:pt x="579" y="118"/>
                </a:lnTo>
                <a:lnTo>
                  <a:pt x="597" y="109"/>
                </a:lnTo>
                <a:lnTo>
                  <a:pt x="618" y="106"/>
                </a:lnTo>
                <a:lnTo>
                  <a:pt x="639" y="109"/>
                </a:lnTo>
                <a:lnTo>
                  <a:pt x="657" y="118"/>
                </a:lnTo>
                <a:lnTo>
                  <a:pt x="670" y="131"/>
                </a:lnTo>
                <a:lnTo>
                  <a:pt x="680" y="149"/>
                </a:lnTo>
                <a:lnTo>
                  <a:pt x="683" y="170"/>
                </a:lnTo>
                <a:lnTo>
                  <a:pt x="680" y="191"/>
                </a:lnTo>
                <a:lnTo>
                  <a:pt x="670" y="209"/>
                </a:lnTo>
                <a:lnTo>
                  <a:pt x="657" y="222"/>
                </a:lnTo>
                <a:lnTo>
                  <a:pt x="639" y="233"/>
                </a:lnTo>
                <a:lnTo>
                  <a:pt x="618" y="236"/>
                </a:lnTo>
                <a:lnTo>
                  <a:pt x="603" y="234"/>
                </a:lnTo>
                <a:lnTo>
                  <a:pt x="589" y="228"/>
                </a:lnTo>
                <a:lnTo>
                  <a:pt x="578" y="219"/>
                </a:lnTo>
                <a:lnTo>
                  <a:pt x="476" y="320"/>
                </a:lnTo>
                <a:lnTo>
                  <a:pt x="490" y="337"/>
                </a:lnTo>
                <a:lnTo>
                  <a:pt x="499" y="355"/>
                </a:lnTo>
                <a:lnTo>
                  <a:pt x="506" y="376"/>
                </a:lnTo>
                <a:lnTo>
                  <a:pt x="657" y="376"/>
                </a:lnTo>
                <a:lnTo>
                  <a:pt x="667" y="359"/>
                </a:lnTo>
                <a:lnTo>
                  <a:pt x="680" y="346"/>
                </a:lnTo>
                <a:lnTo>
                  <a:pt x="698" y="337"/>
                </a:lnTo>
                <a:lnTo>
                  <a:pt x="718" y="334"/>
                </a:lnTo>
                <a:lnTo>
                  <a:pt x="738" y="337"/>
                </a:lnTo>
                <a:lnTo>
                  <a:pt x="756" y="347"/>
                </a:lnTo>
                <a:lnTo>
                  <a:pt x="770" y="361"/>
                </a:lnTo>
                <a:lnTo>
                  <a:pt x="779" y="379"/>
                </a:lnTo>
                <a:lnTo>
                  <a:pt x="782" y="399"/>
                </a:lnTo>
                <a:lnTo>
                  <a:pt x="779" y="420"/>
                </a:lnTo>
                <a:lnTo>
                  <a:pt x="770" y="438"/>
                </a:lnTo>
                <a:lnTo>
                  <a:pt x="756" y="452"/>
                </a:lnTo>
                <a:lnTo>
                  <a:pt x="738" y="460"/>
                </a:lnTo>
                <a:lnTo>
                  <a:pt x="718" y="463"/>
                </a:lnTo>
                <a:lnTo>
                  <a:pt x="697" y="460"/>
                </a:lnTo>
                <a:lnTo>
                  <a:pt x="680" y="452"/>
                </a:lnTo>
                <a:lnTo>
                  <a:pt x="665" y="438"/>
                </a:lnTo>
                <a:lnTo>
                  <a:pt x="657" y="422"/>
                </a:lnTo>
                <a:lnTo>
                  <a:pt x="652" y="402"/>
                </a:lnTo>
                <a:lnTo>
                  <a:pt x="509" y="402"/>
                </a:lnTo>
                <a:lnTo>
                  <a:pt x="506" y="426"/>
                </a:lnTo>
                <a:lnTo>
                  <a:pt x="500" y="449"/>
                </a:lnTo>
                <a:lnTo>
                  <a:pt x="488" y="469"/>
                </a:lnTo>
                <a:lnTo>
                  <a:pt x="588" y="568"/>
                </a:lnTo>
                <a:lnTo>
                  <a:pt x="603" y="562"/>
                </a:lnTo>
                <a:lnTo>
                  <a:pt x="618" y="559"/>
                </a:lnTo>
                <a:lnTo>
                  <a:pt x="639" y="562"/>
                </a:lnTo>
                <a:lnTo>
                  <a:pt x="657" y="572"/>
                </a:lnTo>
                <a:lnTo>
                  <a:pt x="670" y="586"/>
                </a:lnTo>
                <a:lnTo>
                  <a:pt x="680" y="603"/>
                </a:lnTo>
                <a:lnTo>
                  <a:pt x="683" y="624"/>
                </a:lnTo>
                <a:lnTo>
                  <a:pt x="680" y="645"/>
                </a:lnTo>
                <a:lnTo>
                  <a:pt x="670" y="663"/>
                </a:lnTo>
                <a:lnTo>
                  <a:pt x="657" y="676"/>
                </a:lnTo>
                <a:lnTo>
                  <a:pt x="639" y="687"/>
                </a:lnTo>
                <a:lnTo>
                  <a:pt x="618" y="690"/>
                </a:lnTo>
                <a:lnTo>
                  <a:pt x="597" y="687"/>
                </a:lnTo>
                <a:lnTo>
                  <a:pt x="579" y="676"/>
                </a:lnTo>
                <a:lnTo>
                  <a:pt x="566" y="663"/>
                </a:lnTo>
                <a:lnTo>
                  <a:pt x="557" y="645"/>
                </a:lnTo>
                <a:lnTo>
                  <a:pt x="554" y="624"/>
                </a:lnTo>
                <a:lnTo>
                  <a:pt x="557" y="603"/>
                </a:lnTo>
                <a:lnTo>
                  <a:pt x="567" y="586"/>
                </a:lnTo>
                <a:lnTo>
                  <a:pt x="472" y="490"/>
                </a:lnTo>
                <a:lnTo>
                  <a:pt x="451" y="507"/>
                </a:lnTo>
                <a:lnTo>
                  <a:pt x="429" y="517"/>
                </a:lnTo>
                <a:lnTo>
                  <a:pt x="403" y="523"/>
                </a:lnTo>
                <a:lnTo>
                  <a:pt x="403" y="662"/>
                </a:lnTo>
                <a:lnTo>
                  <a:pt x="423" y="669"/>
                </a:lnTo>
                <a:lnTo>
                  <a:pt x="439" y="682"/>
                </a:lnTo>
                <a:lnTo>
                  <a:pt x="450" y="702"/>
                </a:lnTo>
                <a:lnTo>
                  <a:pt x="454" y="723"/>
                </a:lnTo>
                <a:lnTo>
                  <a:pt x="451" y="743"/>
                </a:lnTo>
                <a:lnTo>
                  <a:pt x="442" y="761"/>
                </a:lnTo>
                <a:lnTo>
                  <a:pt x="429" y="776"/>
                </a:lnTo>
                <a:lnTo>
                  <a:pt x="411" y="785"/>
                </a:lnTo>
                <a:lnTo>
                  <a:pt x="390" y="788"/>
                </a:lnTo>
                <a:lnTo>
                  <a:pt x="369" y="785"/>
                </a:lnTo>
                <a:lnTo>
                  <a:pt x="351" y="776"/>
                </a:lnTo>
                <a:lnTo>
                  <a:pt x="336" y="761"/>
                </a:lnTo>
                <a:lnTo>
                  <a:pt x="327" y="743"/>
                </a:lnTo>
                <a:lnTo>
                  <a:pt x="324" y="723"/>
                </a:lnTo>
                <a:lnTo>
                  <a:pt x="329" y="702"/>
                </a:lnTo>
                <a:lnTo>
                  <a:pt x="339" y="682"/>
                </a:lnTo>
                <a:lnTo>
                  <a:pt x="356" y="669"/>
                </a:lnTo>
                <a:lnTo>
                  <a:pt x="375" y="662"/>
                </a:lnTo>
                <a:lnTo>
                  <a:pt x="375" y="524"/>
                </a:lnTo>
                <a:lnTo>
                  <a:pt x="348" y="519"/>
                </a:lnTo>
                <a:lnTo>
                  <a:pt x="324" y="508"/>
                </a:lnTo>
                <a:lnTo>
                  <a:pt x="304" y="493"/>
                </a:lnTo>
                <a:lnTo>
                  <a:pt x="205" y="592"/>
                </a:lnTo>
                <a:lnTo>
                  <a:pt x="214" y="608"/>
                </a:lnTo>
                <a:lnTo>
                  <a:pt x="219" y="627"/>
                </a:lnTo>
                <a:lnTo>
                  <a:pt x="216" y="648"/>
                </a:lnTo>
                <a:lnTo>
                  <a:pt x="205" y="666"/>
                </a:lnTo>
                <a:lnTo>
                  <a:pt x="192" y="679"/>
                </a:lnTo>
                <a:lnTo>
                  <a:pt x="174" y="690"/>
                </a:lnTo>
                <a:lnTo>
                  <a:pt x="153" y="693"/>
                </a:lnTo>
                <a:lnTo>
                  <a:pt x="132" y="690"/>
                </a:lnTo>
                <a:lnTo>
                  <a:pt x="114" y="679"/>
                </a:lnTo>
                <a:lnTo>
                  <a:pt x="101" y="666"/>
                </a:lnTo>
                <a:lnTo>
                  <a:pt x="92" y="648"/>
                </a:lnTo>
                <a:lnTo>
                  <a:pt x="89" y="627"/>
                </a:lnTo>
                <a:lnTo>
                  <a:pt x="92" y="606"/>
                </a:lnTo>
                <a:lnTo>
                  <a:pt x="101" y="589"/>
                </a:lnTo>
                <a:lnTo>
                  <a:pt x="114" y="575"/>
                </a:lnTo>
                <a:lnTo>
                  <a:pt x="132" y="566"/>
                </a:lnTo>
                <a:lnTo>
                  <a:pt x="153" y="563"/>
                </a:lnTo>
                <a:lnTo>
                  <a:pt x="171" y="566"/>
                </a:lnTo>
                <a:lnTo>
                  <a:pt x="186" y="572"/>
                </a:lnTo>
                <a:lnTo>
                  <a:pt x="286" y="474"/>
                </a:lnTo>
                <a:lnTo>
                  <a:pt x="274" y="452"/>
                </a:lnTo>
                <a:lnTo>
                  <a:pt x="266" y="428"/>
                </a:lnTo>
                <a:lnTo>
                  <a:pt x="263" y="402"/>
                </a:lnTo>
                <a:lnTo>
                  <a:pt x="129" y="402"/>
                </a:lnTo>
                <a:lnTo>
                  <a:pt x="125" y="422"/>
                </a:lnTo>
                <a:lnTo>
                  <a:pt x="116" y="438"/>
                </a:lnTo>
                <a:lnTo>
                  <a:pt x="103" y="452"/>
                </a:lnTo>
                <a:lnTo>
                  <a:pt x="85" y="460"/>
                </a:lnTo>
                <a:lnTo>
                  <a:pt x="65" y="463"/>
                </a:lnTo>
                <a:lnTo>
                  <a:pt x="44" y="460"/>
                </a:lnTo>
                <a:lnTo>
                  <a:pt x="27" y="452"/>
                </a:lnTo>
                <a:lnTo>
                  <a:pt x="13" y="438"/>
                </a:lnTo>
                <a:lnTo>
                  <a:pt x="3" y="420"/>
                </a:lnTo>
                <a:lnTo>
                  <a:pt x="0" y="399"/>
                </a:lnTo>
                <a:lnTo>
                  <a:pt x="3" y="379"/>
                </a:lnTo>
                <a:lnTo>
                  <a:pt x="13" y="361"/>
                </a:lnTo>
                <a:lnTo>
                  <a:pt x="27" y="347"/>
                </a:lnTo>
                <a:lnTo>
                  <a:pt x="44" y="337"/>
                </a:lnTo>
                <a:lnTo>
                  <a:pt x="65" y="334"/>
                </a:lnTo>
                <a:lnTo>
                  <a:pt x="85" y="337"/>
                </a:lnTo>
                <a:lnTo>
                  <a:pt x="103" y="346"/>
                </a:lnTo>
                <a:lnTo>
                  <a:pt x="116" y="359"/>
                </a:lnTo>
                <a:lnTo>
                  <a:pt x="125" y="376"/>
                </a:lnTo>
                <a:lnTo>
                  <a:pt x="266" y="376"/>
                </a:lnTo>
                <a:lnTo>
                  <a:pt x="274" y="353"/>
                </a:lnTo>
                <a:lnTo>
                  <a:pt x="284" y="334"/>
                </a:lnTo>
                <a:lnTo>
                  <a:pt x="298" y="317"/>
                </a:lnTo>
                <a:lnTo>
                  <a:pt x="193" y="212"/>
                </a:lnTo>
                <a:lnTo>
                  <a:pt x="177" y="221"/>
                </a:lnTo>
                <a:lnTo>
                  <a:pt x="158" y="225"/>
                </a:lnTo>
                <a:lnTo>
                  <a:pt x="137" y="222"/>
                </a:lnTo>
                <a:lnTo>
                  <a:pt x="119" y="212"/>
                </a:lnTo>
                <a:lnTo>
                  <a:pt x="106" y="198"/>
                </a:lnTo>
                <a:lnTo>
                  <a:pt x="95" y="180"/>
                </a:lnTo>
                <a:lnTo>
                  <a:pt x="92" y="160"/>
                </a:lnTo>
                <a:lnTo>
                  <a:pt x="95" y="139"/>
                </a:lnTo>
                <a:lnTo>
                  <a:pt x="106" y="121"/>
                </a:lnTo>
                <a:lnTo>
                  <a:pt x="119" y="107"/>
                </a:lnTo>
                <a:lnTo>
                  <a:pt x="137" y="99"/>
                </a:lnTo>
                <a:lnTo>
                  <a:pt x="158" y="96"/>
                </a:lnTo>
                <a:lnTo>
                  <a:pt x="178" y="99"/>
                </a:lnTo>
                <a:lnTo>
                  <a:pt x="196" y="107"/>
                </a:lnTo>
                <a:lnTo>
                  <a:pt x="210" y="121"/>
                </a:lnTo>
                <a:lnTo>
                  <a:pt x="219" y="139"/>
                </a:lnTo>
                <a:lnTo>
                  <a:pt x="222" y="160"/>
                </a:lnTo>
                <a:lnTo>
                  <a:pt x="219" y="177"/>
                </a:lnTo>
                <a:lnTo>
                  <a:pt x="213" y="192"/>
                </a:lnTo>
                <a:lnTo>
                  <a:pt x="320" y="300"/>
                </a:lnTo>
                <a:lnTo>
                  <a:pt x="347" y="286"/>
                </a:lnTo>
                <a:lnTo>
                  <a:pt x="375" y="280"/>
                </a:lnTo>
                <a:lnTo>
                  <a:pt x="375" y="127"/>
                </a:lnTo>
                <a:lnTo>
                  <a:pt x="356" y="119"/>
                </a:lnTo>
                <a:lnTo>
                  <a:pt x="339" y="104"/>
                </a:lnTo>
                <a:lnTo>
                  <a:pt x="329" y="87"/>
                </a:lnTo>
                <a:lnTo>
                  <a:pt x="324" y="64"/>
                </a:lnTo>
                <a:lnTo>
                  <a:pt x="327" y="43"/>
                </a:lnTo>
                <a:lnTo>
                  <a:pt x="336" y="26"/>
                </a:lnTo>
                <a:lnTo>
                  <a:pt x="351" y="12"/>
                </a:lnTo>
                <a:lnTo>
                  <a:pt x="369" y="3"/>
                </a:lnTo>
                <a:lnTo>
                  <a:pt x="390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1895736" y="1592766"/>
            <a:ext cx="10334279" cy="5261973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842" h="4192668">
                <a:moveTo>
                  <a:pt x="7393454" y="2023512"/>
                </a:moveTo>
                <a:lnTo>
                  <a:pt x="0" y="3159409"/>
                </a:lnTo>
                <a:lnTo>
                  <a:pt x="2025797" y="4192668"/>
                </a:lnTo>
                <a:lnTo>
                  <a:pt x="10352770" y="4186826"/>
                </a:lnTo>
                <a:cubicBezTo>
                  <a:pt x="10357127" y="3149384"/>
                  <a:pt x="10361485" y="2111943"/>
                  <a:pt x="10365842" y="1074501"/>
                </a:cubicBezTo>
                <a:lnTo>
                  <a:pt x="8408657" y="0"/>
                </a:lnTo>
                <a:lnTo>
                  <a:pt x="7393454" y="202351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3503612" y="-13856"/>
            <a:ext cx="8685213" cy="6871855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0 h 6858000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0 w 12188825"/>
              <a:gd name="connsiteY4" fmla="*/ 6871855 h 6871855"/>
              <a:gd name="connsiteX5" fmla="*/ 0 w 12188825"/>
              <a:gd name="connsiteY5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6871855 h 6871855"/>
              <a:gd name="connsiteX6" fmla="*/ 0 w 12188825"/>
              <a:gd name="connsiteY6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13855 h 6871855"/>
              <a:gd name="connsiteX0" fmla="*/ 0 w 9002280"/>
              <a:gd name="connsiteY0" fmla="*/ 6858001 h 6871855"/>
              <a:gd name="connsiteX1" fmla="*/ 4862946 w 9002280"/>
              <a:gd name="connsiteY1" fmla="*/ 0 h 6871855"/>
              <a:gd name="connsiteX2" fmla="*/ 9002280 w 9002280"/>
              <a:gd name="connsiteY2" fmla="*/ 13855 h 6871855"/>
              <a:gd name="connsiteX3" fmla="*/ 9002280 w 9002280"/>
              <a:gd name="connsiteY3" fmla="*/ 6871855 h 6871855"/>
              <a:gd name="connsiteX4" fmla="*/ 0 w 9002280"/>
              <a:gd name="connsiteY4" fmla="*/ 6858001 h 687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2280" h="6871855">
                <a:moveTo>
                  <a:pt x="0" y="6858001"/>
                </a:moveTo>
                <a:lnTo>
                  <a:pt x="4862946" y="0"/>
                </a:lnTo>
                <a:lnTo>
                  <a:pt x="9002280" y="13855"/>
                </a:lnTo>
                <a:lnTo>
                  <a:pt x="9002280" y="6871855"/>
                </a:lnTo>
                <a:lnTo>
                  <a:pt x="0" y="685800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903412" y="1600200"/>
            <a:ext cx="8382000" cy="3962400"/>
          </a:xfrm>
          <a:prstGeom prst="roundRect">
            <a:avLst>
              <a:gd name="adj" fmla="val 0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323013" y="2002250"/>
            <a:ext cx="33025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Evaluation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21762" y="3044119"/>
            <a:ext cx="3428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will you use to evaluate your artifacts.  Does your program have a </a:t>
            </a:r>
            <a:r>
              <a:rPr lang="en-US" sz="1800" b="1" u="sng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rubric</a:t>
            </a:r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or are their other custom measures that will assist with learning about student achievement? 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24135" y="184379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226205" y="2518348"/>
            <a:ext cx="1802372" cy="2166416"/>
            <a:chOff x="8689976" y="4240213"/>
            <a:chExt cx="1281113" cy="1539875"/>
          </a:xfrm>
          <a:solidFill>
            <a:schemeClr val="bg1"/>
          </a:solidFill>
        </p:grpSpPr>
        <p:sp>
          <p:nvSpPr>
            <p:cNvPr id="14" name="Freeform 26"/>
            <p:cNvSpPr>
              <a:spLocks noEditPoints="1"/>
            </p:cNvSpPr>
            <p:nvPr/>
          </p:nvSpPr>
          <p:spPr bwMode="auto">
            <a:xfrm>
              <a:off x="8689976" y="4240213"/>
              <a:ext cx="1281113" cy="1309688"/>
            </a:xfrm>
            <a:custGeom>
              <a:avLst/>
              <a:gdLst/>
              <a:ahLst/>
              <a:cxnLst>
                <a:cxn ang="0">
                  <a:pos x="282" y="318"/>
                </a:cxn>
                <a:cxn ang="0">
                  <a:pos x="204" y="395"/>
                </a:cxn>
                <a:cxn ang="0">
                  <a:pos x="192" y="508"/>
                </a:cxn>
                <a:cxn ang="0">
                  <a:pos x="250" y="601"/>
                </a:cxn>
                <a:cxn ang="0">
                  <a:pos x="356" y="638"/>
                </a:cxn>
                <a:cxn ang="0">
                  <a:pos x="462" y="601"/>
                </a:cxn>
                <a:cxn ang="0">
                  <a:pos x="520" y="508"/>
                </a:cxn>
                <a:cxn ang="0">
                  <a:pos x="514" y="411"/>
                </a:cxn>
                <a:cxn ang="0">
                  <a:pos x="401" y="450"/>
                </a:cxn>
                <a:cxn ang="0">
                  <a:pos x="401" y="489"/>
                </a:cxn>
                <a:cxn ang="0">
                  <a:pos x="356" y="517"/>
                </a:cxn>
                <a:cxn ang="0">
                  <a:pos x="311" y="489"/>
                </a:cxn>
                <a:cxn ang="0">
                  <a:pos x="322" y="435"/>
                </a:cxn>
                <a:cxn ang="0">
                  <a:pos x="362" y="420"/>
                </a:cxn>
                <a:cxn ang="0">
                  <a:pos x="456" y="335"/>
                </a:cxn>
                <a:cxn ang="0">
                  <a:pos x="356" y="301"/>
                </a:cxn>
                <a:cxn ang="0">
                  <a:pos x="256" y="169"/>
                </a:cxn>
                <a:cxn ang="0">
                  <a:pos x="131" y="245"/>
                </a:cxn>
                <a:cxn ang="0">
                  <a:pos x="55" y="370"/>
                </a:cxn>
                <a:cxn ang="0">
                  <a:pos x="43" y="520"/>
                </a:cxn>
                <a:cxn ang="0">
                  <a:pos x="100" y="657"/>
                </a:cxn>
                <a:cxn ang="0">
                  <a:pos x="210" y="751"/>
                </a:cxn>
                <a:cxn ang="0">
                  <a:pos x="356" y="787"/>
                </a:cxn>
                <a:cxn ang="0">
                  <a:pos x="502" y="751"/>
                </a:cxn>
                <a:cxn ang="0">
                  <a:pos x="612" y="657"/>
                </a:cxn>
                <a:cxn ang="0">
                  <a:pos x="669" y="520"/>
                </a:cxn>
                <a:cxn ang="0">
                  <a:pos x="658" y="374"/>
                </a:cxn>
                <a:cxn ang="0">
                  <a:pos x="587" y="252"/>
                </a:cxn>
                <a:cxn ang="0">
                  <a:pos x="548" y="395"/>
                </a:cxn>
                <a:cxn ang="0">
                  <a:pos x="559" y="511"/>
                </a:cxn>
                <a:cxn ang="0">
                  <a:pos x="502" y="615"/>
                </a:cxn>
                <a:cxn ang="0">
                  <a:pos x="398" y="672"/>
                </a:cxn>
                <a:cxn ang="0">
                  <a:pos x="276" y="660"/>
                </a:cxn>
                <a:cxn ang="0">
                  <a:pos x="185" y="584"/>
                </a:cxn>
                <a:cxn ang="0">
                  <a:pos x="149" y="469"/>
                </a:cxn>
                <a:cxn ang="0">
                  <a:pos x="185" y="353"/>
                </a:cxn>
                <a:cxn ang="0">
                  <a:pos x="276" y="279"/>
                </a:cxn>
                <a:cxn ang="0">
                  <a:pos x="390" y="265"/>
                </a:cxn>
                <a:cxn ang="0">
                  <a:pos x="483" y="307"/>
                </a:cxn>
                <a:cxn ang="0">
                  <a:pos x="487" y="181"/>
                </a:cxn>
                <a:cxn ang="0">
                  <a:pos x="356" y="152"/>
                </a:cxn>
                <a:cxn ang="0">
                  <a:pos x="807" y="57"/>
                </a:cxn>
                <a:cxn ang="0">
                  <a:pos x="614" y="225"/>
                </a:cxn>
                <a:cxn ang="0">
                  <a:pos x="696" y="361"/>
                </a:cxn>
                <a:cxn ang="0">
                  <a:pos x="708" y="528"/>
                </a:cxn>
                <a:cxn ang="0">
                  <a:pos x="643" y="679"/>
                </a:cxn>
                <a:cxn ang="0">
                  <a:pos x="520" y="785"/>
                </a:cxn>
                <a:cxn ang="0">
                  <a:pos x="356" y="825"/>
                </a:cxn>
                <a:cxn ang="0">
                  <a:pos x="192" y="785"/>
                </a:cxn>
                <a:cxn ang="0">
                  <a:pos x="69" y="679"/>
                </a:cxn>
                <a:cxn ang="0">
                  <a:pos x="5" y="528"/>
                </a:cxn>
                <a:cxn ang="0">
                  <a:pos x="18" y="356"/>
                </a:cxn>
                <a:cxn ang="0">
                  <a:pos x="104" y="218"/>
                </a:cxn>
                <a:cxn ang="0">
                  <a:pos x="243" y="131"/>
                </a:cxn>
                <a:cxn ang="0">
                  <a:pos x="408" y="116"/>
                </a:cxn>
                <a:cxn ang="0">
                  <a:pos x="547" y="169"/>
                </a:cxn>
                <a:cxn ang="0">
                  <a:pos x="679" y="72"/>
                </a:cxn>
              </a:cxnLst>
              <a:rect l="0" t="0" r="r" b="b"/>
              <a:pathLst>
                <a:path w="807" h="825">
                  <a:moveTo>
                    <a:pt x="356" y="301"/>
                  </a:moveTo>
                  <a:lnTo>
                    <a:pt x="317" y="306"/>
                  </a:lnTo>
                  <a:lnTo>
                    <a:pt x="282" y="318"/>
                  </a:lnTo>
                  <a:lnTo>
                    <a:pt x="250" y="338"/>
                  </a:lnTo>
                  <a:lnTo>
                    <a:pt x="225" y="364"/>
                  </a:lnTo>
                  <a:lnTo>
                    <a:pt x="204" y="395"/>
                  </a:lnTo>
                  <a:lnTo>
                    <a:pt x="192" y="431"/>
                  </a:lnTo>
                  <a:lnTo>
                    <a:pt x="188" y="469"/>
                  </a:lnTo>
                  <a:lnTo>
                    <a:pt x="192" y="508"/>
                  </a:lnTo>
                  <a:lnTo>
                    <a:pt x="204" y="544"/>
                  </a:lnTo>
                  <a:lnTo>
                    <a:pt x="225" y="575"/>
                  </a:lnTo>
                  <a:lnTo>
                    <a:pt x="250" y="601"/>
                  </a:lnTo>
                  <a:lnTo>
                    <a:pt x="282" y="620"/>
                  </a:lnTo>
                  <a:lnTo>
                    <a:pt x="317" y="633"/>
                  </a:lnTo>
                  <a:lnTo>
                    <a:pt x="356" y="638"/>
                  </a:lnTo>
                  <a:lnTo>
                    <a:pt x="395" y="633"/>
                  </a:lnTo>
                  <a:lnTo>
                    <a:pt x="431" y="620"/>
                  </a:lnTo>
                  <a:lnTo>
                    <a:pt x="462" y="601"/>
                  </a:lnTo>
                  <a:lnTo>
                    <a:pt x="487" y="575"/>
                  </a:lnTo>
                  <a:lnTo>
                    <a:pt x="506" y="544"/>
                  </a:lnTo>
                  <a:lnTo>
                    <a:pt x="520" y="508"/>
                  </a:lnTo>
                  <a:lnTo>
                    <a:pt x="524" y="469"/>
                  </a:lnTo>
                  <a:lnTo>
                    <a:pt x="521" y="440"/>
                  </a:lnTo>
                  <a:lnTo>
                    <a:pt x="514" y="411"/>
                  </a:lnTo>
                  <a:lnTo>
                    <a:pt x="501" y="385"/>
                  </a:lnTo>
                  <a:lnTo>
                    <a:pt x="484" y="362"/>
                  </a:lnTo>
                  <a:lnTo>
                    <a:pt x="401" y="450"/>
                  </a:lnTo>
                  <a:lnTo>
                    <a:pt x="404" y="462"/>
                  </a:lnTo>
                  <a:lnTo>
                    <a:pt x="404" y="469"/>
                  </a:lnTo>
                  <a:lnTo>
                    <a:pt x="401" y="489"/>
                  </a:lnTo>
                  <a:lnTo>
                    <a:pt x="390" y="504"/>
                  </a:lnTo>
                  <a:lnTo>
                    <a:pt x="375" y="514"/>
                  </a:lnTo>
                  <a:lnTo>
                    <a:pt x="356" y="517"/>
                  </a:lnTo>
                  <a:lnTo>
                    <a:pt x="337" y="514"/>
                  </a:lnTo>
                  <a:lnTo>
                    <a:pt x="322" y="504"/>
                  </a:lnTo>
                  <a:lnTo>
                    <a:pt x="311" y="489"/>
                  </a:lnTo>
                  <a:lnTo>
                    <a:pt x="308" y="469"/>
                  </a:lnTo>
                  <a:lnTo>
                    <a:pt x="311" y="450"/>
                  </a:lnTo>
                  <a:lnTo>
                    <a:pt x="322" y="435"/>
                  </a:lnTo>
                  <a:lnTo>
                    <a:pt x="337" y="425"/>
                  </a:lnTo>
                  <a:lnTo>
                    <a:pt x="356" y="420"/>
                  </a:lnTo>
                  <a:lnTo>
                    <a:pt x="362" y="420"/>
                  </a:lnTo>
                  <a:lnTo>
                    <a:pt x="367" y="422"/>
                  </a:lnTo>
                  <a:lnTo>
                    <a:pt x="372" y="425"/>
                  </a:lnTo>
                  <a:lnTo>
                    <a:pt x="456" y="335"/>
                  </a:lnTo>
                  <a:lnTo>
                    <a:pt x="426" y="316"/>
                  </a:lnTo>
                  <a:lnTo>
                    <a:pt x="392" y="306"/>
                  </a:lnTo>
                  <a:lnTo>
                    <a:pt x="356" y="301"/>
                  </a:lnTo>
                  <a:close/>
                  <a:moveTo>
                    <a:pt x="356" y="152"/>
                  </a:moveTo>
                  <a:lnTo>
                    <a:pt x="304" y="157"/>
                  </a:lnTo>
                  <a:lnTo>
                    <a:pt x="256" y="169"/>
                  </a:lnTo>
                  <a:lnTo>
                    <a:pt x="210" y="188"/>
                  </a:lnTo>
                  <a:lnTo>
                    <a:pt x="168" y="213"/>
                  </a:lnTo>
                  <a:lnTo>
                    <a:pt x="131" y="245"/>
                  </a:lnTo>
                  <a:lnTo>
                    <a:pt x="100" y="282"/>
                  </a:lnTo>
                  <a:lnTo>
                    <a:pt x="75" y="323"/>
                  </a:lnTo>
                  <a:lnTo>
                    <a:pt x="55" y="370"/>
                  </a:lnTo>
                  <a:lnTo>
                    <a:pt x="43" y="417"/>
                  </a:lnTo>
                  <a:lnTo>
                    <a:pt x="39" y="469"/>
                  </a:lnTo>
                  <a:lnTo>
                    <a:pt x="43" y="520"/>
                  </a:lnTo>
                  <a:lnTo>
                    <a:pt x="55" y="569"/>
                  </a:lnTo>
                  <a:lnTo>
                    <a:pt x="75" y="615"/>
                  </a:lnTo>
                  <a:lnTo>
                    <a:pt x="100" y="657"/>
                  </a:lnTo>
                  <a:lnTo>
                    <a:pt x="131" y="693"/>
                  </a:lnTo>
                  <a:lnTo>
                    <a:pt x="168" y="726"/>
                  </a:lnTo>
                  <a:lnTo>
                    <a:pt x="210" y="751"/>
                  </a:lnTo>
                  <a:lnTo>
                    <a:pt x="256" y="770"/>
                  </a:lnTo>
                  <a:lnTo>
                    <a:pt x="304" y="782"/>
                  </a:lnTo>
                  <a:lnTo>
                    <a:pt x="356" y="787"/>
                  </a:lnTo>
                  <a:lnTo>
                    <a:pt x="407" y="782"/>
                  </a:lnTo>
                  <a:lnTo>
                    <a:pt x="456" y="770"/>
                  </a:lnTo>
                  <a:lnTo>
                    <a:pt x="502" y="751"/>
                  </a:lnTo>
                  <a:lnTo>
                    <a:pt x="544" y="726"/>
                  </a:lnTo>
                  <a:lnTo>
                    <a:pt x="579" y="693"/>
                  </a:lnTo>
                  <a:lnTo>
                    <a:pt x="612" y="657"/>
                  </a:lnTo>
                  <a:lnTo>
                    <a:pt x="638" y="615"/>
                  </a:lnTo>
                  <a:lnTo>
                    <a:pt x="657" y="569"/>
                  </a:lnTo>
                  <a:lnTo>
                    <a:pt x="669" y="520"/>
                  </a:lnTo>
                  <a:lnTo>
                    <a:pt x="673" y="469"/>
                  </a:lnTo>
                  <a:lnTo>
                    <a:pt x="669" y="420"/>
                  </a:lnTo>
                  <a:lnTo>
                    <a:pt x="658" y="374"/>
                  </a:lnTo>
                  <a:lnTo>
                    <a:pt x="641" y="329"/>
                  </a:lnTo>
                  <a:lnTo>
                    <a:pt x="617" y="289"/>
                  </a:lnTo>
                  <a:lnTo>
                    <a:pt x="587" y="252"/>
                  </a:lnTo>
                  <a:lnTo>
                    <a:pt x="511" y="334"/>
                  </a:lnTo>
                  <a:lnTo>
                    <a:pt x="532" y="362"/>
                  </a:lnTo>
                  <a:lnTo>
                    <a:pt x="548" y="395"/>
                  </a:lnTo>
                  <a:lnTo>
                    <a:pt x="559" y="431"/>
                  </a:lnTo>
                  <a:lnTo>
                    <a:pt x="563" y="469"/>
                  </a:lnTo>
                  <a:lnTo>
                    <a:pt x="559" y="511"/>
                  </a:lnTo>
                  <a:lnTo>
                    <a:pt x="547" y="550"/>
                  </a:lnTo>
                  <a:lnTo>
                    <a:pt x="527" y="584"/>
                  </a:lnTo>
                  <a:lnTo>
                    <a:pt x="502" y="615"/>
                  </a:lnTo>
                  <a:lnTo>
                    <a:pt x="471" y="641"/>
                  </a:lnTo>
                  <a:lnTo>
                    <a:pt x="436" y="660"/>
                  </a:lnTo>
                  <a:lnTo>
                    <a:pt x="398" y="672"/>
                  </a:lnTo>
                  <a:lnTo>
                    <a:pt x="356" y="676"/>
                  </a:lnTo>
                  <a:lnTo>
                    <a:pt x="314" y="672"/>
                  </a:lnTo>
                  <a:lnTo>
                    <a:pt x="276" y="660"/>
                  </a:lnTo>
                  <a:lnTo>
                    <a:pt x="240" y="641"/>
                  </a:lnTo>
                  <a:lnTo>
                    <a:pt x="210" y="615"/>
                  </a:lnTo>
                  <a:lnTo>
                    <a:pt x="185" y="584"/>
                  </a:lnTo>
                  <a:lnTo>
                    <a:pt x="165" y="550"/>
                  </a:lnTo>
                  <a:lnTo>
                    <a:pt x="154" y="511"/>
                  </a:lnTo>
                  <a:lnTo>
                    <a:pt x="149" y="469"/>
                  </a:lnTo>
                  <a:lnTo>
                    <a:pt x="154" y="428"/>
                  </a:lnTo>
                  <a:lnTo>
                    <a:pt x="165" y="389"/>
                  </a:lnTo>
                  <a:lnTo>
                    <a:pt x="185" y="353"/>
                  </a:lnTo>
                  <a:lnTo>
                    <a:pt x="210" y="323"/>
                  </a:lnTo>
                  <a:lnTo>
                    <a:pt x="240" y="298"/>
                  </a:lnTo>
                  <a:lnTo>
                    <a:pt x="276" y="279"/>
                  </a:lnTo>
                  <a:lnTo>
                    <a:pt x="314" y="267"/>
                  </a:lnTo>
                  <a:lnTo>
                    <a:pt x="356" y="262"/>
                  </a:lnTo>
                  <a:lnTo>
                    <a:pt x="390" y="265"/>
                  </a:lnTo>
                  <a:lnTo>
                    <a:pt x="425" y="274"/>
                  </a:lnTo>
                  <a:lnTo>
                    <a:pt x="454" y="288"/>
                  </a:lnTo>
                  <a:lnTo>
                    <a:pt x="483" y="307"/>
                  </a:lnTo>
                  <a:lnTo>
                    <a:pt x="560" y="227"/>
                  </a:lnTo>
                  <a:lnTo>
                    <a:pt x="526" y="201"/>
                  </a:lnTo>
                  <a:lnTo>
                    <a:pt x="487" y="181"/>
                  </a:lnTo>
                  <a:lnTo>
                    <a:pt x="445" y="164"/>
                  </a:lnTo>
                  <a:lnTo>
                    <a:pt x="402" y="155"/>
                  </a:lnTo>
                  <a:lnTo>
                    <a:pt x="356" y="152"/>
                  </a:lnTo>
                  <a:close/>
                  <a:moveTo>
                    <a:pt x="749" y="0"/>
                  </a:moveTo>
                  <a:lnTo>
                    <a:pt x="760" y="46"/>
                  </a:lnTo>
                  <a:lnTo>
                    <a:pt x="807" y="57"/>
                  </a:lnTo>
                  <a:lnTo>
                    <a:pt x="736" y="128"/>
                  </a:lnTo>
                  <a:lnTo>
                    <a:pt x="710" y="122"/>
                  </a:lnTo>
                  <a:lnTo>
                    <a:pt x="614" y="225"/>
                  </a:lnTo>
                  <a:lnTo>
                    <a:pt x="648" y="265"/>
                  </a:lnTo>
                  <a:lnTo>
                    <a:pt x="675" y="312"/>
                  </a:lnTo>
                  <a:lnTo>
                    <a:pt x="696" y="361"/>
                  </a:lnTo>
                  <a:lnTo>
                    <a:pt x="708" y="413"/>
                  </a:lnTo>
                  <a:lnTo>
                    <a:pt x="712" y="469"/>
                  </a:lnTo>
                  <a:lnTo>
                    <a:pt x="708" y="528"/>
                  </a:lnTo>
                  <a:lnTo>
                    <a:pt x="694" y="583"/>
                  </a:lnTo>
                  <a:lnTo>
                    <a:pt x="672" y="633"/>
                  </a:lnTo>
                  <a:lnTo>
                    <a:pt x="643" y="679"/>
                  </a:lnTo>
                  <a:lnTo>
                    <a:pt x="608" y="721"/>
                  </a:lnTo>
                  <a:lnTo>
                    <a:pt x="566" y="757"/>
                  </a:lnTo>
                  <a:lnTo>
                    <a:pt x="520" y="785"/>
                  </a:lnTo>
                  <a:lnTo>
                    <a:pt x="469" y="808"/>
                  </a:lnTo>
                  <a:lnTo>
                    <a:pt x="414" y="821"/>
                  </a:lnTo>
                  <a:lnTo>
                    <a:pt x="356" y="825"/>
                  </a:lnTo>
                  <a:lnTo>
                    <a:pt x="298" y="821"/>
                  </a:lnTo>
                  <a:lnTo>
                    <a:pt x="243" y="808"/>
                  </a:lnTo>
                  <a:lnTo>
                    <a:pt x="192" y="785"/>
                  </a:lnTo>
                  <a:lnTo>
                    <a:pt x="146" y="757"/>
                  </a:lnTo>
                  <a:lnTo>
                    <a:pt x="104" y="721"/>
                  </a:lnTo>
                  <a:lnTo>
                    <a:pt x="69" y="679"/>
                  </a:lnTo>
                  <a:lnTo>
                    <a:pt x="40" y="633"/>
                  </a:lnTo>
                  <a:lnTo>
                    <a:pt x="18" y="583"/>
                  </a:lnTo>
                  <a:lnTo>
                    <a:pt x="5" y="528"/>
                  </a:lnTo>
                  <a:lnTo>
                    <a:pt x="0" y="469"/>
                  </a:lnTo>
                  <a:lnTo>
                    <a:pt x="5" y="411"/>
                  </a:lnTo>
                  <a:lnTo>
                    <a:pt x="18" y="356"/>
                  </a:lnTo>
                  <a:lnTo>
                    <a:pt x="40" y="306"/>
                  </a:lnTo>
                  <a:lnTo>
                    <a:pt x="69" y="259"/>
                  </a:lnTo>
                  <a:lnTo>
                    <a:pt x="104" y="218"/>
                  </a:lnTo>
                  <a:lnTo>
                    <a:pt x="146" y="182"/>
                  </a:lnTo>
                  <a:lnTo>
                    <a:pt x="192" y="154"/>
                  </a:lnTo>
                  <a:lnTo>
                    <a:pt x="243" y="131"/>
                  </a:lnTo>
                  <a:lnTo>
                    <a:pt x="298" y="118"/>
                  </a:lnTo>
                  <a:lnTo>
                    <a:pt x="356" y="113"/>
                  </a:lnTo>
                  <a:lnTo>
                    <a:pt x="408" y="116"/>
                  </a:lnTo>
                  <a:lnTo>
                    <a:pt x="457" y="128"/>
                  </a:lnTo>
                  <a:lnTo>
                    <a:pt x="504" y="145"/>
                  </a:lnTo>
                  <a:lnTo>
                    <a:pt x="547" y="169"/>
                  </a:lnTo>
                  <a:lnTo>
                    <a:pt x="585" y="198"/>
                  </a:lnTo>
                  <a:lnTo>
                    <a:pt x="684" y="96"/>
                  </a:lnTo>
                  <a:lnTo>
                    <a:pt x="679" y="72"/>
                  </a:lnTo>
                  <a:lnTo>
                    <a:pt x="7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27"/>
            <p:cNvSpPr>
              <a:spLocks/>
            </p:cNvSpPr>
            <p:nvPr/>
          </p:nvSpPr>
          <p:spPr bwMode="auto">
            <a:xfrm>
              <a:off x="8888413" y="5572125"/>
              <a:ext cx="157163" cy="207963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9" y="19"/>
                </a:cxn>
                <a:cxn ang="0">
                  <a:pos x="29" y="131"/>
                </a:cxn>
                <a:cxn ang="0">
                  <a:pos x="0" y="112"/>
                </a:cxn>
                <a:cxn ang="0">
                  <a:pos x="70" y="0"/>
                </a:cxn>
              </a:cxnLst>
              <a:rect l="0" t="0" r="r" b="b"/>
              <a:pathLst>
                <a:path w="99" h="131">
                  <a:moveTo>
                    <a:pt x="70" y="0"/>
                  </a:moveTo>
                  <a:lnTo>
                    <a:pt x="99" y="19"/>
                  </a:lnTo>
                  <a:lnTo>
                    <a:pt x="29" y="131"/>
                  </a:lnTo>
                  <a:lnTo>
                    <a:pt x="0" y="112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28"/>
            <p:cNvSpPr>
              <a:spLocks/>
            </p:cNvSpPr>
            <p:nvPr/>
          </p:nvSpPr>
          <p:spPr bwMode="auto">
            <a:xfrm>
              <a:off x="9221788" y="5624513"/>
              <a:ext cx="53975" cy="11112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4" y="0"/>
                </a:cxn>
                <a:cxn ang="0">
                  <a:pos x="34" y="70"/>
                </a:cxn>
                <a:cxn ang="0">
                  <a:pos x="0" y="70"/>
                </a:cxn>
                <a:cxn ang="0">
                  <a:pos x="2" y="0"/>
                </a:cxn>
              </a:cxnLst>
              <a:rect l="0" t="0" r="r" b="b"/>
              <a:pathLst>
                <a:path w="34" h="70">
                  <a:moveTo>
                    <a:pt x="2" y="0"/>
                  </a:moveTo>
                  <a:lnTo>
                    <a:pt x="34" y="0"/>
                  </a:lnTo>
                  <a:lnTo>
                    <a:pt x="34" y="70"/>
                  </a:lnTo>
                  <a:lnTo>
                    <a:pt x="0" y="7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29"/>
            <p:cNvSpPr>
              <a:spLocks/>
            </p:cNvSpPr>
            <p:nvPr/>
          </p:nvSpPr>
          <p:spPr bwMode="auto">
            <a:xfrm>
              <a:off x="9472613" y="5572125"/>
              <a:ext cx="155575" cy="20796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98" y="112"/>
                </a:cxn>
                <a:cxn ang="0">
                  <a:pos x="70" y="131"/>
                </a:cxn>
                <a:cxn ang="0">
                  <a:pos x="0" y="19"/>
                </a:cxn>
                <a:cxn ang="0">
                  <a:pos x="28" y="0"/>
                </a:cxn>
              </a:cxnLst>
              <a:rect l="0" t="0" r="r" b="b"/>
              <a:pathLst>
                <a:path w="98" h="131">
                  <a:moveTo>
                    <a:pt x="28" y="0"/>
                  </a:moveTo>
                  <a:lnTo>
                    <a:pt x="98" y="112"/>
                  </a:lnTo>
                  <a:lnTo>
                    <a:pt x="70" y="131"/>
                  </a:lnTo>
                  <a:lnTo>
                    <a:pt x="0" y="19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1895736" y="1592766"/>
            <a:ext cx="10334279" cy="5261973"/>
          </a:xfrm>
          <a:custGeom>
            <a:avLst/>
            <a:gdLst>
              <a:gd name="connsiteX0" fmla="*/ 204849 w 4310743"/>
              <a:gd name="connsiteY0" fmla="*/ 1769423 h 3009404"/>
              <a:gd name="connsiteX1" fmla="*/ 1701140 w 4310743"/>
              <a:gd name="connsiteY1" fmla="*/ 2487880 h 3009404"/>
              <a:gd name="connsiteX2" fmla="*/ 3874325 w 4310743"/>
              <a:gd name="connsiteY2" fmla="*/ 2725386 h 3009404"/>
              <a:gd name="connsiteX3" fmla="*/ 4153395 w 4310743"/>
              <a:gd name="connsiteY3" fmla="*/ 783771 h 3009404"/>
              <a:gd name="connsiteX4" fmla="*/ 2930236 w 4310743"/>
              <a:gd name="connsiteY4" fmla="*/ 166254 h 3009404"/>
              <a:gd name="connsiteX5" fmla="*/ 204849 w 4310743"/>
              <a:gd name="connsiteY5" fmla="*/ 1769423 h 3009404"/>
              <a:gd name="connsiteX0" fmla="*/ 204849 w 4310743"/>
              <a:gd name="connsiteY0" fmla="*/ 1603169 h 2843150"/>
              <a:gd name="connsiteX1" fmla="*/ 1701140 w 4310743"/>
              <a:gd name="connsiteY1" fmla="*/ 2321626 h 2843150"/>
              <a:gd name="connsiteX2" fmla="*/ 3874325 w 4310743"/>
              <a:gd name="connsiteY2" fmla="*/ 2559132 h 2843150"/>
              <a:gd name="connsiteX3" fmla="*/ 4153395 w 4310743"/>
              <a:gd name="connsiteY3" fmla="*/ 617517 h 2843150"/>
              <a:gd name="connsiteX4" fmla="*/ 2930236 w 4310743"/>
              <a:gd name="connsiteY4" fmla="*/ 0 h 2843150"/>
              <a:gd name="connsiteX5" fmla="*/ 204849 w 4310743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0 w 4105894"/>
              <a:gd name="connsiteY5" fmla="*/ 1603169 h 2843150"/>
              <a:gd name="connsiteX0" fmla="*/ 0 w 4105894"/>
              <a:gd name="connsiteY0" fmla="*/ 1603169 h 2843150"/>
              <a:gd name="connsiteX1" fmla="*/ 1496291 w 4105894"/>
              <a:gd name="connsiteY1" fmla="*/ 2321626 h 2843150"/>
              <a:gd name="connsiteX2" fmla="*/ 3669476 w 4105894"/>
              <a:gd name="connsiteY2" fmla="*/ 2559132 h 2843150"/>
              <a:gd name="connsiteX3" fmla="*/ 3948546 w 4105894"/>
              <a:gd name="connsiteY3" fmla="*/ 617517 h 2843150"/>
              <a:gd name="connsiteX4" fmla="*/ 2725387 w 4105894"/>
              <a:gd name="connsiteY4" fmla="*/ 0 h 2843150"/>
              <a:gd name="connsiteX5" fmla="*/ 1790596 w 4105894"/>
              <a:gd name="connsiteY5" fmla="*/ 1406236 h 2843150"/>
              <a:gd name="connsiteX6" fmla="*/ 0 w 4105894"/>
              <a:gd name="connsiteY6" fmla="*/ 1603169 h 2843150"/>
              <a:gd name="connsiteX0" fmla="*/ 0 w 4069378"/>
              <a:gd name="connsiteY0" fmla="*/ 1603169 h 2815276"/>
              <a:gd name="connsiteX1" fmla="*/ 1496291 w 4069378"/>
              <a:gd name="connsiteY1" fmla="*/ 2321626 h 2815276"/>
              <a:gd name="connsiteX2" fmla="*/ 3669476 w 4069378"/>
              <a:gd name="connsiteY2" fmla="*/ 2559132 h 2815276"/>
              <a:gd name="connsiteX3" fmla="*/ 3895705 w 4069378"/>
              <a:gd name="connsiteY3" fmla="*/ 784761 h 2815276"/>
              <a:gd name="connsiteX4" fmla="*/ 2725387 w 4069378"/>
              <a:gd name="connsiteY4" fmla="*/ 0 h 2815276"/>
              <a:gd name="connsiteX5" fmla="*/ 1790596 w 4069378"/>
              <a:gd name="connsiteY5" fmla="*/ 1406236 h 2815276"/>
              <a:gd name="connsiteX6" fmla="*/ 0 w 4069378"/>
              <a:gd name="connsiteY6" fmla="*/ 1603169 h 2815276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880425"/>
              <a:gd name="connsiteX1" fmla="*/ 2272744 w 4053053"/>
              <a:gd name="connsiteY1" fmla="*/ 2712522 h 2880425"/>
              <a:gd name="connsiteX2" fmla="*/ 3669476 w 4053053"/>
              <a:gd name="connsiteY2" fmla="*/ 2559132 h 2880425"/>
              <a:gd name="connsiteX3" fmla="*/ 3895705 w 4053053"/>
              <a:gd name="connsiteY3" fmla="*/ 784761 h 2880425"/>
              <a:gd name="connsiteX4" fmla="*/ 2725387 w 4053053"/>
              <a:gd name="connsiteY4" fmla="*/ 0 h 2880425"/>
              <a:gd name="connsiteX5" fmla="*/ 1790596 w 4053053"/>
              <a:gd name="connsiteY5" fmla="*/ 1406236 h 2880425"/>
              <a:gd name="connsiteX6" fmla="*/ 0 w 4053053"/>
              <a:gd name="connsiteY6" fmla="*/ 1603169 h 2880425"/>
              <a:gd name="connsiteX0" fmla="*/ 0 w 4053053"/>
              <a:gd name="connsiteY0" fmla="*/ 1603169 h 2712522"/>
              <a:gd name="connsiteX1" fmla="*/ 2272744 w 4053053"/>
              <a:gd name="connsiteY1" fmla="*/ 2712522 h 2712522"/>
              <a:gd name="connsiteX2" fmla="*/ 3669476 w 4053053"/>
              <a:gd name="connsiteY2" fmla="*/ 2559132 h 2712522"/>
              <a:gd name="connsiteX3" fmla="*/ 3895705 w 4053053"/>
              <a:gd name="connsiteY3" fmla="*/ 784761 h 2712522"/>
              <a:gd name="connsiteX4" fmla="*/ 2725387 w 4053053"/>
              <a:gd name="connsiteY4" fmla="*/ 0 h 2712522"/>
              <a:gd name="connsiteX5" fmla="*/ 1790596 w 4053053"/>
              <a:gd name="connsiteY5" fmla="*/ 1406236 h 2712522"/>
              <a:gd name="connsiteX6" fmla="*/ 0 w 4053053"/>
              <a:gd name="connsiteY6" fmla="*/ 1603169 h 2712522"/>
              <a:gd name="connsiteX0" fmla="*/ 0 w 3895705"/>
              <a:gd name="connsiteY0" fmla="*/ 1603169 h 2712522"/>
              <a:gd name="connsiteX1" fmla="*/ 2272744 w 3895705"/>
              <a:gd name="connsiteY1" fmla="*/ 2712522 h 2712522"/>
              <a:gd name="connsiteX2" fmla="*/ 3669476 w 3895705"/>
              <a:gd name="connsiteY2" fmla="*/ 2559132 h 2712522"/>
              <a:gd name="connsiteX3" fmla="*/ 3895705 w 3895705"/>
              <a:gd name="connsiteY3" fmla="*/ 784761 h 2712522"/>
              <a:gd name="connsiteX4" fmla="*/ 2725387 w 3895705"/>
              <a:gd name="connsiteY4" fmla="*/ 0 h 2712522"/>
              <a:gd name="connsiteX5" fmla="*/ 1790596 w 3895705"/>
              <a:gd name="connsiteY5" fmla="*/ 1406236 h 2712522"/>
              <a:gd name="connsiteX6" fmla="*/ 0 w 3895705"/>
              <a:gd name="connsiteY6" fmla="*/ 1603169 h 2712522"/>
              <a:gd name="connsiteX0" fmla="*/ 0 w 3895705"/>
              <a:gd name="connsiteY0" fmla="*/ 1967270 h 3076623"/>
              <a:gd name="connsiteX1" fmla="*/ 2272744 w 3895705"/>
              <a:gd name="connsiteY1" fmla="*/ 3076623 h 3076623"/>
              <a:gd name="connsiteX2" fmla="*/ 3669476 w 3895705"/>
              <a:gd name="connsiteY2" fmla="*/ 2923233 h 3076623"/>
              <a:gd name="connsiteX3" fmla="*/ 3895705 w 3895705"/>
              <a:gd name="connsiteY3" fmla="*/ 1148862 h 3076623"/>
              <a:gd name="connsiteX4" fmla="*/ 2396624 w 3895705"/>
              <a:gd name="connsiteY4" fmla="*/ 0 h 3076623"/>
              <a:gd name="connsiteX5" fmla="*/ 1790596 w 3895705"/>
              <a:gd name="connsiteY5" fmla="*/ 1770337 h 3076623"/>
              <a:gd name="connsiteX6" fmla="*/ 0 w 3895705"/>
              <a:gd name="connsiteY6" fmla="*/ 1967270 h 3076623"/>
              <a:gd name="connsiteX0" fmla="*/ 0 w 4549138"/>
              <a:gd name="connsiteY0" fmla="*/ 1967270 h 3076623"/>
              <a:gd name="connsiteX1" fmla="*/ 2272744 w 4549138"/>
              <a:gd name="connsiteY1" fmla="*/ 3076623 h 3076623"/>
              <a:gd name="connsiteX2" fmla="*/ 3669476 w 4549138"/>
              <a:gd name="connsiteY2" fmla="*/ 2923233 h 3076623"/>
              <a:gd name="connsiteX3" fmla="*/ 4549138 w 4549138"/>
              <a:gd name="connsiteY3" fmla="*/ 1356920 h 3076623"/>
              <a:gd name="connsiteX4" fmla="*/ 2396624 w 4549138"/>
              <a:gd name="connsiteY4" fmla="*/ 0 h 3076623"/>
              <a:gd name="connsiteX5" fmla="*/ 1790596 w 4549138"/>
              <a:gd name="connsiteY5" fmla="*/ 1770337 h 3076623"/>
              <a:gd name="connsiteX6" fmla="*/ 0 w 4549138"/>
              <a:gd name="connsiteY6" fmla="*/ 1967270 h 3076623"/>
              <a:gd name="connsiteX0" fmla="*/ 0 w 4549138"/>
              <a:gd name="connsiteY0" fmla="*/ 2282853 h 3392206"/>
              <a:gd name="connsiteX1" fmla="*/ 2272744 w 4549138"/>
              <a:gd name="connsiteY1" fmla="*/ 3392206 h 3392206"/>
              <a:gd name="connsiteX2" fmla="*/ 3669476 w 4549138"/>
              <a:gd name="connsiteY2" fmla="*/ 3238816 h 3392206"/>
              <a:gd name="connsiteX3" fmla="*/ 4549138 w 4549138"/>
              <a:gd name="connsiteY3" fmla="*/ 1672503 h 3392206"/>
              <a:gd name="connsiteX4" fmla="*/ 1914290 w 4549138"/>
              <a:gd name="connsiteY4" fmla="*/ 0 h 3392206"/>
              <a:gd name="connsiteX5" fmla="*/ 1790596 w 4549138"/>
              <a:gd name="connsiteY5" fmla="*/ 2085920 h 3392206"/>
              <a:gd name="connsiteX6" fmla="*/ 0 w 4549138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549138 w 4800560"/>
              <a:gd name="connsiteY3" fmla="*/ 1672503 h 3392206"/>
              <a:gd name="connsiteX4" fmla="*/ 4800560 w 4800560"/>
              <a:gd name="connsiteY4" fmla="*/ 1661452 h 3392206"/>
              <a:gd name="connsiteX5" fmla="*/ 1914290 w 4800560"/>
              <a:gd name="connsiteY5" fmla="*/ 0 h 3392206"/>
              <a:gd name="connsiteX6" fmla="*/ 1790596 w 4800560"/>
              <a:gd name="connsiteY6" fmla="*/ 2085920 h 3392206"/>
              <a:gd name="connsiteX7" fmla="*/ 0 w 4800560"/>
              <a:gd name="connsiteY7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3669476 w 4800560"/>
              <a:gd name="connsiteY2" fmla="*/ 3238816 h 3392206"/>
              <a:gd name="connsiteX3" fmla="*/ 4800560 w 4800560"/>
              <a:gd name="connsiteY3" fmla="*/ 1661452 h 3392206"/>
              <a:gd name="connsiteX4" fmla="*/ 1914290 w 4800560"/>
              <a:gd name="connsiteY4" fmla="*/ 0 h 3392206"/>
              <a:gd name="connsiteX5" fmla="*/ 1790596 w 4800560"/>
              <a:gd name="connsiteY5" fmla="*/ 2085920 h 3392206"/>
              <a:gd name="connsiteX6" fmla="*/ 0 w 4800560"/>
              <a:gd name="connsiteY6" fmla="*/ 2282853 h 3392206"/>
              <a:gd name="connsiteX0" fmla="*/ 0 w 4800560"/>
              <a:gd name="connsiteY0" fmla="*/ 2282853 h 3392206"/>
              <a:gd name="connsiteX1" fmla="*/ 2272744 w 4800560"/>
              <a:gd name="connsiteY1" fmla="*/ 3392206 h 3392206"/>
              <a:gd name="connsiteX2" fmla="*/ 4800560 w 4800560"/>
              <a:gd name="connsiteY2" fmla="*/ 1661452 h 3392206"/>
              <a:gd name="connsiteX3" fmla="*/ 1914290 w 4800560"/>
              <a:gd name="connsiteY3" fmla="*/ 0 h 3392206"/>
              <a:gd name="connsiteX4" fmla="*/ 1790596 w 4800560"/>
              <a:gd name="connsiteY4" fmla="*/ 2085920 h 3392206"/>
              <a:gd name="connsiteX5" fmla="*/ 0 w 4800560"/>
              <a:gd name="connsiteY5" fmla="*/ 2282853 h 3392206"/>
              <a:gd name="connsiteX0" fmla="*/ 0 w 4800560"/>
              <a:gd name="connsiteY0" fmla="*/ 2282853 h 4887308"/>
              <a:gd name="connsiteX1" fmla="*/ 4527397 w 4800560"/>
              <a:gd name="connsiteY1" fmla="*/ 4887308 h 4887308"/>
              <a:gd name="connsiteX2" fmla="*/ 4800560 w 4800560"/>
              <a:gd name="connsiteY2" fmla="*/ 1661452 h 4887308"/>
              <a:gd name="connsiteX3" fmla="*/ 1914290 w 4800560"/>
              <a:gd name="connsiteY3" fmla="*/ 0 h 4887308"/>
              <a:gd name="connsiteX4" fmla="*/ 1790596 w 4800560"/>
              <a:gd name="connsiteY4" fmla="*/ 2085920 h 4887308"/>
              <a:gd name="connsiteX5" fmla="*/ 0 w 4800560"/>
              <a:gd name="connsiteY5" fmla="*/ 2282853 h 4887308"/>
              <a:gd name="connsiteX0" fmla="*/ 0 w 5737710"/>
              <a:gd name="connsiteY0" fmla="*/ 2282853 h 4887308"/>
              <a:gd name="connsiteX1" fmla="*/ 4527397 w 5737710"/>
              <a:gd name="connsiteY1" fmla="*/ 4887308 h 4887308"/>
              <a:gd name="connsiteX2" fmla="*/ 5737710 w 5737710"/>
              <a:gd name="connsiteY2" fmla="*/ 2109983 h 4887308"/>
              <a:gd name="connsiteX3" fmla="*/ 1914290 w 5737710"/>
              <a:gd name="connsiteY3" fmla="*/ 0 h 4887308"/>
              <a:gd name="connsiteX4" fmla="*/ 1790596 w 5737710"/>
              <a:gd name="connsiteY4" fmla="*/ 2085920 h 4887308"/>
              <a:gd name="connsiteX5" fmla="*/ 0 w 5737710"/>
              <a:gd name="connsiteY5" fmla="*/ 2282853 h 4887308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790596 w 5737710"/>
              <a:gd name="connsiteY4" fmla="*/ 208592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3518131 w 5737710"/>
              <a:gd name="connsiteY4" fmla="*/ 3397070 h 4289267"/>
              <a:gd name="connsiteX5" fmla="*/ 0 w 5737710"/>
              <a:gd name="connsiteY5" fmla="*/ 2282853 h 4289267"/>
              <a:gd name="connsiteX0" fmla="*/ 0 w 5737710"/>
              <a:gd name="connsiteY0" fmla="*/ 2282853 h 4289267"/>
              <a:gd name="connsiteX1" fmla="*/ 3958831 w 5737710"/>
              <a:gd name="connsiteY1" fmla="*/ 4289267 h 4289267"/>
              <a:gd name="connsiteX2" fmla="*/ 5737710 w 5737710"/>
              <a:gd name="connsiteY2" fmla="*/ 2109983 h 4289267"/>
              <a:gd name="connsiteX3" fmla="*/ 1914290 w 5737710"/>
              <a:gd name="connsiteY3" fmla="*/ 0 h 4289267"/>
              <a:gd name="connsiteX4" fmla="*/ 1926732 w 5737710"/>
              <a:gd name="connsiteY4" fmla="*/ 1721202 h 4289267"/>
              <a:gd name="connsiteX5" fmla="*/ 3518131 w 5737710"/>
              <a:gd name="connsiteY5" fmla="*/ 3397070 h 4289267"/>
              <a:gd name="connsiteX6" fmla="*/ 0 w 5737710"/>
              <a:gd name="connsiteY6" fmla="*/ 2282853 h 4289267"/>
              <a:gd name="connsiteX0" fmla="*/ 0 w 6311755"/>
              <a:gd name="connsiteY0" fmla="*/ 3386446 h 4289267"/>
              <a:gd name="connsiteX1" fmla="*/ 4532876 w 6311755"/>
              <a:gd name="connsiteY1" fmla="*/ 4289267 h 4289267"/>
              <a:gd name="connsiteX2" fmla="*/ 6311755 w 6311755"/>
              <a:gd name="connsiteY2" fmla="*/ 2109983 h 4289267"/>
              <a:gd name="connsiteX3" fmla="*/ 2488335 w 6311755"/>
              <a:gd name="connsiteY3" fmla="*/ 0 h 4289267"/>
              <a:gd name="connsiteX4" fmla="*/ 2500777 w 6311755"/>
              <a:gd name="connsiteY4" fmla="*/ 1721202 h 4289267"/>
              <a:gd name="connsiteX5" fmla="*/ 4092176 w 6311755"/>
              <a:gd name="connsiteY5" fmla="*/ 3397070 h 4289267"/>
              <a:gd name="connsiteX6" fmla="*/ 0 w 6311755"/>
              <a:gd name="connsiteY6" fmla="*/ 3386446 h 4289267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6311755 w 6311755"/>
              <a:gd name="connsiteY2" fmla="*/ 2109983 h 4601446"/>
              <a:gd name="connsiteX3" fmla="*/ 2488335 w 6311755"/>
              <a:gd name="connsiteY3" fmla="*/ 0 h 4601446"/>
              <a:gd name="connsiteX4" fmla="*/ 2500777 w 6311755"/>
              <a:gd name="connsiteY4" fmla="*/ 1721202 h 4601446"/>
              <a:gd name="connsiteX5" fmla="*/ 4092176 w 6311755"/>
              <a:gd name="connsiteY5" fmla="*/ 3397070 h 4601446"/>
              <a:gd name="connsiteX6" fmla="*/ 0 w 6311755"/>
              <a:gd name="connsiteY6" fmla="*/ 3386446 h 4601446"/>
              <a:gd name="connsiteX0" fmla="*/ 0 w 6311755"/>
              <a:gd name="connsiteY0" fmla="*/ 3386446 h 4601446"/>
              <a:gd name="connsiteX1" fmla="*/ 1780282 w 6311755"/>
              <a:gd name="connsiteY1" fmla="*/ 4601446 h 4601446"/>
              <a:gd name="connsiteX2" fmla="*/ 5946377 w 6311755"/>
              <a:gd name="connsiteY2" fmla="*/ 4498748 h 4601446"/>
              <a:gd name="connsiteX3" fmla="*/ 6311755 w 6311755"/>
              <a:gd name="connsiteY3" fmla="*/ 2109983 h 4601446"/>
              <a:gd name="connsiteX4" fmla="*/ 2488335 w 6311755"/>
              <a:gd name="connsiteY4" fmla="*/ 0 h 4601446"/>
              <a:gd name="connsiteX5" fmla="*/ 2500777 w 6311755"/>
              <a:gd name="connsiteY5" fmla="*/ 1721202 h 4601446"/>
              <a:gd name="connsiteX6" fmla="*/ 4092176 w 6311755"/>
              <a:gd name="connsiteY6" fmla="*/ 3397070 h 4601446"/>
              <a:gd name="connsiteX7" fmla="*/ 0 w 6311755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092176 w 5946377"/>
              <a:gd name="connsiteY6" fmla="*/ 3397070 h 4601446"/>
              <a:gd name="connsiteX7" fmla="*/ 0 w 5946377"/>
              <a:gd name="connsiteY7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500777 w 5946377"/>
              <a:gd name="connsiteY5" fmla="*/ 1721202 h 4601446"/>
              <a:gd name="connsiteX6" fmla="*/ 4118635 w 5946377"/>
              <a:gd name="connsiteY6" fmla="*/ 3383926 h 4601446"/>
              <a:gd name="connsiteX7" fmla="*/ 0 w 5946377"/>
              <a:gd name="connsiteY7" fmla="*/ 3386446 h 4601446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764398 h 4979398"/>
              <a:gd name="connsiteX1" fmla="*/ 1780282 w 5946377"/>
              <a:gd name="connsiteY1" fmla="*/ 4979398 h 4979398"/>
              <a:gd name="connsiteX2" fmla="*/ 5946377 w 5946377"/>
              <a:gd name="connsiteY2" fmla="*/ 4876700 h 4979398"/>
              <a:gd name="connsiteX3" fmla="*/ 5917123 w 5946377"/>
              <a:gd name="connsiteY3" fmla="*/ 2862549 h 4979398"/>
              <a:gd name="connsiteX4" fmla="*/ 2488335 w 5946377"/>
              <a:gd name="connsiteY4" fmla="*/ 377952 h 4979398"/>
              <a:gd name="connsiteX5" fmla="*/ 2488254 w 5946377"/>
              <a:gd name="connsiteY5" fmla="*/ 594834 h 4979398"/>
              <a:gd name="connsiteX6" fmla="*/ 2500777 w 5946377"/>
              <a:gd name="connsiteY6" fmla="*/ 2099154 h 4979398"/>
              <a:gd name="connsiteX7" fmla="*/ 4118635 w 5946377"/>
              <a:gd name="connsiteY7" fmla="*/ 3761878 h 4979398"/>
              <a:gd name="connsiteX8" fmla="*/ 0 w 5946377"/>
              <a:gd name="connsiteY8" fmla="*/ 3764398 h 4979398"/>
              <a:gd name="connsiteX0" fmla="*/ 0 w 5946377"/>
              <a:gd name="connsiteY0" fmla="*/ 3456431 h 4671431"/>
              <a:gd name="connsiteX1" fmla="*/ 1780282 w 5946377"/>
              <a:gd name="connsiteY1" fmla="*/ 4671431 h 4671431"/>
              <a:gd name="connsiteX2" fmla="*/ 5946377 w 5946377"/>
              <a:gd name="connsiteY2" fmla="*/ 4568733 h 4671431"/>
              <a:gd name="connsiteX3" fmla="*/ 5917123 w 5946377"/>
              <a:gd name="connsiteY3" fmla="*/ 2554582 h 4671431"/>
              <a:gd name="connsiteX4" fmla="*/ 2488335 w 5946377"/>
              <a:gd name="connsiteY4" fmla="*/ 69985 h 4671431"/>
              <a:gd name="connsiteX5" fmla="*/ 2488254 w 5946377"/>
              <a:gd name="connsiteY5" fmla="*/ 286867 h 4671431"/>
              <a:gd name="connsiteX6" fmla="*/ 2500777 w 5946377"/>
              <a:gd name="connsiteY6" fmla="*/ 1791187 h 4671431"/>
              <a:gd name="connsiteX7" fmla="*/ 4118635 w 5946377"/>
              <a:gd name="connsiteY7" fmla="*/ 3453911 h 4671431"/>
              <a:gd name="connsiteX8" fmla="*/ 0 w 5946377"/>
              <a:gd name="connsiteY8" fmla="*/ 3456431 h 4671431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48833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5946377"/>
              <a:gd name="connsiteY0" fmla="*/ 3386446 h 4601446"/>
              <a:gd name="connsiteX1" fmla="*/ 1780282 w 5946377"/>
              <a:gd name="connsiteY1" fmla="*/ 4601446 h 4601446"/>
              <a:gd name="connsiteX2" fmla="*/ 5946377 w 5946377"/>
              <a:gd name="connsiteY2" fmla="*/ 4498748 h 4601446"/>
              <a:gd name="connsiteX3" fmla="*/ 5917123 w 5946377"/>
              <a:gd name="connsiteY3" fmla="*/ 2484597 h 4601446"/>
              <a:gd name="connsiteX4" fmla="*/ 2565295 w 5946377"/>
              <a:gd name="connsiteY4" fmla="*/ 0 h 4601446"/>
              <a:gd name="connsiteX5" fmla="*/ 2488254 w 5946377"/>
              <a:gd name="connsiteY5" fmla="*/ 216882 h 4601446"/>
              <a:gd name="connsiteX6" fmla="*/ 2500777 w 5946377"/>
              <a:gd name="connsiteY6" fmla="*/ 1721202 h 4601446"/>
              <a:gd name="connsiteX7" fmla="*/ 4118635 w 5946377"/>
              <a:gd name="connsiteY7" fmla="*/ 3383926 h 4601446"/>
              <a:gd name="connsiteX8" fmla="*/ 0 w 5946377"/>
              <a:gd name="connsiteY8" fmla="*/ 3386446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0 w 6891200"/>
              <a:gd name="connsiteY8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1513443 w 6891200"/>
              <a:gd name="connsiteY8" fmla="*/ 3643841 h 4601446"/>
              <a:gd name="connsiteX9" fmla="*/ 0 w 6891200"/>
              <a:gd name="connsiteY9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032691 w 6891200"/>
              <a:gd name="connsiteY8" fmla="*/ 3699547 h 4601446"/>
              <a:gd name="connsiteX9" fmla="*/ 1513443 w 6891200"/>
              <a:gd name="connsiteY9" fmla="*/ 3643841 h 4601446"/>
              <a:gd name="connsiteX10" fmla="*/ 0 w 6891200"/>
              <a:gd name="connsiteY10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5063458 w 6891200"/>
              <a:gd name="connsiteY7" fmla="*/ 3383926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216882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33077 w 6891200"/>
              <a:gd name="connsiteY5" fmla="*/ 529061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636189 h 4601446"/>
              <a:gd name="connsiteX1" fmla="*/ 2725105 w 6891200"/>
              <a:gd name="connsiteY1" fmla="*/ 4601446 h 4601446"/>
              <a:gd name="connsiteX2" fmla="*/ 6891200 w 6891200"/>
              <a:gd name="connsiteY2" fmla="*/ 4498748 h 4601446"/>
              <a:gd name="connsiteX3" fmla="*/ 6861946 w 6891200"/>
              <a:gd name="connsiteY3" fmla="*/ 2484597 h 4601446"/>
              <a:gd name="connsiteX4" fmla="*/ 3510118 w 6891200"/>
              <a:gd name="connsiteY4" fmla="*/ 0 h 4601446"/>
              <a:gd name="connsiteX5" fmla="*/ 3450819 w 6891200"/>
              <a:gd name="connsiteY5" fmla="*/ 561345 h 4601446"/>
              <a:gd name="connsiteX6" fmla="*/ 3445600 w 6891200"/>
              <a:gd name="connsiteY6" fmla="*/ 1721202 h 4601446"/>
              <a:gd name="connsiteX7" fmla="*/ 3463215 w 6891200"/>
              <a:gd name="connsiteY7" fmla="*/ 3241390 h 4601446"/>
              <a:gd name="connsiteX8" fmla="*/ 3412266 w 6891200"/>
              <a:gd name="connsiteY8" fmla="*/ 3549396 h 4601446"/>
              <a:gd name="connsiteX9" fmla="*/ 3032691 w 6891200"/>
              <a:gd name="connsiteY9" fmla="*/ 3699547 h 4601446"/>
              <a:gd name="connsiteX10" fmla="*/ 1513443 w 6891200"/>
              <a:gd name="connsiteY10" fmla="*/ 3643841 h 4601446"/>
              <a:gd name="connsiteX11" fmla="*/ 0 w 6891200"/>
              <a:gd name="connsiteY11" fmla="*/ 3636189 h 4601446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50819 w 6891200"/>
              <a:gd name="connsiteY5" fmla="*/ 460839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725105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91200"/>
              <a:gd name="connsiteY0" fmla="*/ 3535683 h 4500940"/>
              <a:gd name="connsiteX1" fmla="*/ 2094677 w 6891200"/>
              <a:gd name="connsiteY1" fmla="*/ 4500940 h 4500940"/>
              <a:gd name="connsiteX2" fmla="*/ 6891200 w 6891200"/>
              <a:gd name="connsiteY2" fmla="*/ 4398242 h 4500940"/>
              <a:gd name="connsiteX3" fmla="*/ 6861946 w 6891200"/>
              <a:gd name="connsiteY3" fmla="*/ 2384091 h 4500940"/>
              <a:gd name="connsiteX4" fmla="*/ 3421656 w 6891200"/>
              <a:gd name="connsiteY4" fmla="*/ 0 h 4500940"/>
              <a:gd name="connsiteX5" fmla="*/ 3473161 w 6891200"/>
              <a:gd name="connsiteY5" fmla="*/ 467235 h 4500940"/>
              <a:gd name="connsiteX6" fmla="*/ 3445600 w 6891200"/>
              <a:gd name="connsiteY6" fmla="*/ 1620696 h 4500940"/>
              <a:gd name="connsiteX7" fmla="*/ 3463215 w 6891200"/>
              <a:gd name="connsiteY7" fmla="*/ 3140884 h 4500940"/>
              <a:gd name="connsiteX8" fmla="*/ 3412266 w 6891200"/>
              <a:gd name="connsiteY8" fmla="*/ 3448890 h 4500940"/>
              <a:gd name="connsiteX9" fmla="*/ 3032691 w 6891200"/>
              <a:gd name="connsiteY9" fmla="*/ 3599041 h 4500940"/>
              <a:gd name="connsiteX10" fmla="*/ 1513443 w 6891200"/>
              <a:gd name="connsiteY10" fmla="*/ 3543335 h 4500940"/>
              <a:gd name="connsiteX11" fmla="*/ 0 w 6891200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45600 w 6861946"/>
              <a:gd name="connsiteY6" fmla="*/ 1620696 h 4500940"/>
              <a:gd name="connsiteX7" fmla="*/ 3463215 w 6861946"/>
              <a:gd name="connsiteY7" fmla="*/ 3140884 h 4500940"/>
              <a:gd name="connsiteX8" fmla="*/ 3412266 w 6861946"/>
              <a:gd name="connsiteY8" fmla="*/ 3448890 h 4500940"/>
              <a:gd name="connsiteX9" fmla="*/ 3032691 w 6861946"/>
              <a:gd name="connsiteY9" fmla="*/ 3599041 h 4500940"/>
              <a:gd name="connsiteX10" fmla="*/ 1513443 w 6861946"/>
              <a:gd name="connsiteY10" fmla="*/ 3543335 h 4500940"/>
              <a:gd name="connsiteX11" fmla="*/ 0 w 6861946"/>
              <a:gd name="connsiteY11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73161 w 6861946"/>
              <a:gd name="connsiteY5" fmla="*/ 467235 h 4500940"/>
              <a:gd name="connsiteX6" fmla="*/ 3463215 w 6861946"/>
              <a:gd name="connsiteY6" fmla="*/ 3140884 h 4500940"/>
              <a:gd name="connsiteX7" fmla="*/ 3412266 w 6861946"/>
              <a:gd name="connsiteY7" fmla="*/ 3448890 h 4500940"/>
              <a:gd name="connsiteX8" fmla="*/ 3032691 w 6861946"/>
              <a:gd name="connsiteY8" fmla="*/ 3599041 h 4500940"/>
              <a:gd name="connsiteX9" fmla="*/ 1513443 w 6861946"/>
              <a:gd name="connsiteY9" fmla="*/ 3543335 h 4500940"/>
              <a:gd name="connsiteX10" fmla="*/ 0 w 6861946"/>
              <a:gd name="connsiteY10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63215 w 6861946"/>
              <a:gd name="connsiteY5" fmla="*/ 3140884 h 4500940"/>
              <a:gd name="connsiteX6" fmla="*/ 3412266 w 6861946"/>
              <a:gd name="connsiteY6" fmla="*/ 3448890 h 4500940"/>
              <a:gd name="connsiteX7" fmla="*/ 3032691 w 6861946"/>
              <a:gd name="connsiteY7" fmla="*/ 3599041 h 4500940"/>
              <a:gd name="connsiteX8" fmla="*/ 1513443 w 6861946"/>
              <a:gd name="connsiteY8" fmla="*/ 3543335 h 4500940"/>
              <a:gd name="connsiteX9" fmla="*/ 0 w 6861946"/>
              <a:gd name="connsiteY9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3032691 w 6861946"/>
              <a:gd name="connsiteY6" fmla="*/ 3599041 h 4500940"/>
              <a:gd name="connsiteX7" fmla="*/ 1513443 w 6861946"/>
              <a:gd name="connsiteY7" fmla="*/ 3543335 h 4500940"/>
              <a:gd name="connsiteX8" fmla="*/ 0 w 6861946"/>
              <a:gd name="connsiteY8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1513443 w 6861946"/>
              <a:gd name="connsiteY6" fmla="*/ 3543335 h 4500940"/>
              <a:gd name="connsiteX7" fmla="*/ 0 w 6861946"/>
              <a:gd name="connsiteY7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0 w 6861946"/>
              <a:gd name="connsiteY0" fmla="*/ 3535683 h 4500940"/>
              <a:gd name="connsiteX1" fmla="*/ 2094677 w 6861946"/>
              <a:gd name="connsiteY1" fmla="*/ 4500940 h 4500940"/>
              <a:gd name="connsiteX2" fmla="*/ 5946377 w 6861946"/>
              <a:gd name="connsiteY2" fmla="*/ 4398242 h 4500940"/>
              <a:gd name="connsiteX3" fmla="*/ 6861946 w 6861946"/>
              <a:gd name="connsiteY3" fmla="*/ 2384091 h 4500940"/>
              <a:gd name="connsiteX4" fmla="*/ 3421656 w 6861946"/>
              <a:gd name="connsiteY4" fmla="*/ 0 h 4500940"/>
              <a:gd name="connsiteX5" fmla="*/ 3412266 w 6861946"/>
              <a:gd name="connsiteY5" fmla="*/ 3448890 h 4500940"/>
              <a:gd name="connsiteX6" fmla="*/ 0 w 6861946"/>
              <a:gd name="connsiteY6" fmla="*/ 3535683 h 4500940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0" fmla="*/ 3412266 w 6861946"/>
              <a:gd name="connsiteY0" fmla="*/ 3373967 h 4426017"/>
              <a:gd name="connsiteX1" fmla="*/ 0 w 6861946"/>
              <a:gd name="connsiteY1" fmla="*/ 3460760 h 4426017"/>
              <a:gd name="connsiteX2" fmla="*/ 2094677 w 6861946"/>
              <a:gd name="connsiteY2" fmla="*/ 4426017 h 4426017"/>
              <a:gd name="connsiteX3" fmla="*/ 5946377 w 6861946"/>
              <a:gd name="connsiteY3" fmla="*/ 4323319 h 4426017"/>
              <a:gd name="connsiteX4" fmla="*/ 6861946 w 6861946"/>
              <a:gd name="connsiteY4" fmla="*/ 2309168 h 4426017"/>
              <a:gd name="connsiteX5" fmla="*/ 3515975 w 6861946"/>
              <a:gd name="connsiteY5" fmla="*/ 0 h 4426017"/>
              <a:gd name="connsiteX6" fmla="*/ 3412266 w 6861946"/>
              <a:gd name="connsiteY6" fmla="*/ 3373967 h 4426017"/>
              <a:gd name="connsiteX0" fmla="*/ 3412266 w 6861946"/>
              <a:gd name="connsiteY0" fmla="*/ 2812045 h 3864095"/>
              <a:gd name="connsiteX1" fmla="*/ 0 w 6861946"/>
              <a:gd name="connsiteY1" fmla="*/ 2898838 h 3864095"/>
              <a:gd name="connsiteX2" fmla="*/ 2094677 w 6861946"/>
              <a:gd name="connsiteY2" fmla="*/ 3864095 h 3864095"/>
              <a:gd name="connsiteX3" fmla="*/ 5946377 w 6861946"/>
              <a:gd name="connsiteY3" fmla="*/ 3761397 h 3864095"/>
              <a:gd name="connsiteX4" fmla="*/ 6861946 w 6861946"/>
              <a:gd name="connsiteY4" fmla="*/ 1747246 h 3864095"/>
              <a:gd name="connsiteX5" fmla="*/ 3671535 w 6861946"/>
              <a:gd name="connsiteY5" fmla="*/ 0 h 3864095"/>
              <a:gd name="connsiteX6" fmla="*/ 3412266 w 6861946"/>
              <a:gd name="connsiteY6" fmla="*/ 2812045 h 3864095"/>
              <a:gd name="connsiteX0" fmla="*/ 3412266 w 6861946"/>
              <a:gd name="connsiteY0" fmla="*/ 2852004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3412266 w 6861946"/>
              <a:gd name="connsiteY6" fmla="*/ 2852004 h 3904054"/>
              <a:gd name="connsiteX0" fmla="*/ 2661962 w 6861946"/>
              <a:gd name="connsiteY0" fmla="*/ 2017588 h 3904054"/>
              <a:gd name="connsiteX1" fmla="*/ 0 w 6861946"/>
              <a:gd name="connsiteY1" fmla="*/ 2938797 h 3904054"/>
              <a:gd name="connsiteX2" fmla="*/ 2094677 w 6861946"/>
              <a:gd name="connsiteY2" fmla="*/ 3904054 h 3904054"/>
              <a:gd name="connsiteX3" fmla="*/ 5946377 w 6861946"/>
              <a:gd name="connsiteY3" fmla="*/ 3801356 h 3904054"/>
              <a:gd name="connsiteX4" fmla="*/ 6861946 w 6861946"/>
              <a:gd name="connsiteY4" fmla="*/ 1787205 h 3904054"/>
              <a:gd name="connsiteX5" fmla="*/ 3688892 w 6861946"/>
              <a:gd name="connsiteY5" fmla="*/ 0 h 3904054"/>
              <a:gd name="connsiteX6" fmla="*/ 2661962 w 6861946"/>
              <a:gd name="connsiteY6" fmla="*/ 2017588 h 3904054"/>
              <a:gd name="connsiteX0" fmla="*/ 2661962 w 6861946"/>
              <a:gd name="connsiteY0" fmla="*/ 2017588 h 4897409"/>
              <a:gd name="connsiteX1" fmla="*/ 0 w 6861946"/>
              <a:gd name="connsiteY1" fmla="*/ 2938797 h 4897409"/>
              <a:gd name="connsiteX2" fmla="*/ 4131901 w 6861946"/>
              <a:gd name="connsiteY2" fmla="*/ 4897409 h 4897409"/>
              <a:gd name="connsiteX3" fmla="*/ 5946377 w 6861946"/>
              <a:gd name="connsiteY3" fmla="*/ 3801356 h 4897409"/>
              <a:gd name="connsiteX4" fmla="*/ 6861946 w 6861946"/>
              <a:gd name="connsiteY4" fmla="*/ 1787205 h 4897409"/>
              <a:gd name="connsiteX5" fmla="*/ 3688892 w 6861946"/>
              <a:gd name="connsiteY5" fmla="*/ 0 h 4897409"/>
              <a:gd name="connsiteX6" fmla="*/ 2661962 w 6861946"/>
              <a:gd name="connsiteY6" fmla="*/ 2017588 h 4897409"/>
              <a:gd name="connsiteX0" fmla="*/ 2661962 w 7108244"/>
              <a:gd name="connsiteY0" fmla="*/ 2017588 h 4897409"/>
              <a:gd name="connsiteX1" fmla="*/ 0 w 7108244"/>
              <a:gd name="connsiteY1" fmla="*/ 2938797 h 4897409"/>
              <a:gd name="connsiteX2" fmla="*/ 4131901 w 7108244"/>
              <a:gd name="connsiteY2" fmla="*/ 4897409 h 4897409"/>
              <a:gd name="connsiteX3" fmla="*/ 7108244 w 7108244"/>
              <a:gd name="connsiteY3" fmla="*/ 4139098 h 4897409"/>
              <a:gd name="connsiteX4" fmla="*/ 6861946 w 7108244"/>
              <a:gd name="connsiteY4" fmla="*/ 1787205 h 4897409"/>
              <a:gd name="connsiteX5" fmla="*/ 3688892 w 7108244"/>
              <a:gd name="connsiteY5" fmla="*/ 0 h 4897409"/>
              <a:gd name="connsiteX6" fmla="*/ 2661962 w 7108244"/>
              <a:gd name="connsiteY6" fmla="*/ 2017588 h 4897409"/>
              <a:gd name="connsiteX0" fmla="*/ 7325951 w 11772233"/>
              <a:gd name="connsiteY0" fmla="*/ 2017588 h 4897409"/>
              <a:gd name="connsiteX1" fmla="*/ 0 w 11772233"/>
              <a:gd name="connsiteY1" fmla="*/ 3181657 h 4897409"/>
              <a:gd name="connsiteX2" fmla="*/ 8795890 w 11772233"/>
              <a:gd name="connsiteY2" fmla="*/ 4897409 h 4897409"/>
              <a:gd name="connsiteX3" fmla="*/ 11772233 w 11772233"/>
              <a:gd name="connsiteY3" fmla="*/ 4139098 h 4897409"/>
              <a:gd name="connsiteX4" fmla="*/ 11525935 w 11772233"/>
              <a:gd name="connsiteY4" fmla="*/ 1787205 h 4897409"/>
              <a:gd name="connsiteX5" fmla="*/ 8352881 w 11772233"/>
              <a:gd name="connsiteY5" fmla="*/ 0 h 4897409"/>
              <a:gd name="connsiteX6" fmla="*/ 7325951 w 11772233"/>
              <a:gd name="connsiteY6" fmla="*/ 2017588 h 4897409"/>
              <a:gd name="connsiteX0" fmla="*/ 7325951 w 11772233"/>
              <a:gd name="connsiteY0" fmla="*/ 2017588 h 4168828"/>
              <a:gd name="connsiteX1" fmla="*/ 0 w 11772233"/>
              <a:gd name="connsiteY1" fmla="*/ 3181657 h 4168828"/>
              <a:gd name="connsiteX2" fmla="*/ 2297515 w 11772233"/>
              <a:gd name="connsiteY2" fmla="*/ 4168828 h 4168828"/>
              <a:gd name="connsiteX3" fmla="*/ 11772233 w 11772233"/>
              <a:gd name="connsiteY3" fmla="*/ 4139098 h 4168828"/>
              <a:gd name="connsiteX4" fmla="*/ 11525935 w 11772233"/>
              <a:gd name="connsiteY4" fmla="*/ 1787205 h 4168828"/>
              <a:gd name="connsiteX5" fmla="*/ 8352881 w 11772233"/>
              <a:gd name="connsiteY5" fmla="*/ 0 h 4168828"/>
              <a:gd name="connsiteX6" fmla="*/ 7325951 w 11772233"/>
              <a:gd name="connsiteY6" fmla="*/ 2017588 h 4168828"/>
              <a:gd name="connsiteX0" fmla="*/ 7325951 w 11525935"/>
              <a:gd name="connsiteY0" fmla="*/ 2017588 h 4168828"/>
              <a:gd name="connsiteX1" fmla="*/ 0 w 11525935"/>
              <a:gd name="connsiteY1" fmla="*/ 3181657 h 4168828"/>
              <a:gd name="connsiteX2" fmla="*/ 2297515 w 11525935"/>
              <a:gd name="connsiteY2" fmla="*/ 4168828 h 4168828"/>
              <a:gd name="connsiteX3" fmla="*/ 10241986 w 11525935"/>
              <a:gd name="connsiteY3" fmla="*/ 4139098 h 4168828"/>
              <a:gd name="connsiteX4" fmla="*/ 11525935 w 11525935"/>
              <a:gd name="connsiteY4" fmla="*/ 1787205 h 4168828"/>
              <a:gd name="connsiteX5" fmla="*/ 8352881 w 11525935"/>
              <a:gd name="connsiteY5" fmla="*/ 0 h 4168828"/>
              <a:gd name="connsiteX6" fmla="*/ 7325951 w 11525935"/>
              <a:gd name="connsiteY6" fmla="*/ 2017588 h 4168828"/>
              <a:gd name="connsiteX0" fmla="*/ 7325951 w 11525935"/>
              <a:gd name="connsiteY0" fmla="*/ 2017588 h 4180902"/>
              <a:gd name="connsiteX1" fmla="*/ 0 w 11525935"/>
              <a:gd name="connsiteY1" fmla="*/ 3181657 h 4180902"/>
              <a:gd name="connsiteX2" fmla="*/ 2297515 w 11525935"/>
              <a:gd name="connsiteY2" fmla="*/ 4168828 h 4180902"/>
              <a:gd name="connsiteX3" fmla="*/ 10285267 w 11525935"/>
              <a:gd name="connsiteY3" fmla="*/ 4180902 h 4180902"/>
              <a:gd name="connsiteX4" fmla="*/ 11525935 w 11525935"/>
              <a:gd name="connsiteY4" fmla="*/ 1787205 h 4180902"/>
              <a:gd name="connsiteX5" fmla="*/ 8352881 w 11525935"/>
              <a:gd name="connsiteY5" fmla="*/ 0 h 4180902"/>
              <a:gd name="connsiteX6" fmla="*/ 7325951 w 11525935"/>
              <a:gd name="connsiteY6" fmla="*/ 2017588 h 4180902"/>
              <a:gd name="connsiteX0" fmla="*/ 7325951 w 10298339"/>
              <a:gd name="connsiteY0" fmla="*/ 2017588 h 4180902"/>
              <a:gd name="connsiteX1" fmla="*/ 0 w 10298339"/>
              <a:gd name="connsiteY1" fmla="*/ 3181657 h 4180902"/>
              <a:gd name="connsiteX2" fmla="*/ 2297515 w 10298339"/>
              <a:gd name="connsiteY2" fmla="*/ 4168828 h 4180902"/>
              <a:gd name="connsiteX3" fmla="*/ 10285267 w 10298339"/>
              <a:gd name="connsiteY3" fmla="*/ 4180902 h 4180902"/>
              <a:gd name="connsiteX4" fmla="*/ 10298339 w 10298339"/>
              <a:gd name="connsiteY4" fmla="*/ 1068577 h 4180902"/>
              <a:gd name="connsiteX5" fmla="*/ 8352881 w 10298339"/>
              <a:gd name="connsiteY5" fmla="*/ 0 h 4180902"/>
              <a:gd name="connsiteX6" fmla="*/ 7325951 w 10298339"/>
              <a:gd name="connsiteY6" fmla="*/ 2017588 h 4180902"/>
              <a:gd name="connsiteX0" fmla="*/ 7325951 w 10298339"/>
              <a:gd name="connsiteY0" fmla="*/ 2017588 h 4186744"/>
              <a:gd name="connsiteX1" fmla="*/ 0 w 10298339"/>
              <a:gd name="connsiteY1" fmla="*/ 3181657 h 4186744"/>
              <a:gd name="connsiteX2" fmla="*/ 1958294 w 10298339"/>
              <a:gd name="connsiteY2" fmla="*/ 4186744 h 4186744"/>
              <a:gd name="connsiteX3" fmla="*/ 10285267 w 10298339"/>
              <a:gd name="connsiteY3" fmla="*/ 4180902 h 4186744"/>
              <a:gd name="connsiteX4" fmla="*/ 10298339 w 10298339"/>
              <a:gd name="connsiteY4" fmla="*/ 1068577 h 4186744"/>
              <a:gd name="connsiteX5" fmla="*/ 8352881 w 10298339"/>
              <a:gd name="connsiteY5" fmla="*/ 0 h 4186744"/>
              <a:gd name="connsiteX6" fmla="*/ 7325951 w 10298339"/>
              <a:gd name="connsiteY6" fmla="*/ 2017588 h 4186744"/>
              <a:gd name="connsiteX0" fmla="*/ 7393454 w 10365842"/>
              <a:gd name="connsiteY0" fmla="*/ 2017588 h 4186744"/>
              <a:gd name="connsiteX1" fmla="*/ 0 w 10365842"/>
              <a:gd name="connsiteY1" fmla="*/ 3153485 h 4186744"/>
              <a:gd name="connsiteX2" fmla="*/ 2025797 w 10365842"/>
              <a:gd name="connsiteY2" fmla="*/ 4186744 h 4186744"/>
              <a:gd name="connsiteX3" fmla="*/ 10352770 w 10365842"/>
              <a:gd name="connsiteY3" fmla="*/ 4180902 h 4186744"/>
              <a:gd name="connsiteX4" fmla="*/ 10365842 w 10365842"/>
              <a:gd name="connsiteY4" fmla="*/ 1068577 h 4186744"/>
              <a:gd name="connsiteX5" fmla="*/ 8420384 w 10365842"/>
              <a:gd name="connsiteY5" fmla="*/ 0 h 4186744"/>
              <a:gd name="connsiteX6" fmla="*/ 7393454 w 10365842"/>
              <a:gd name="connsiteY6" fmla="*/ 2017588 h 4186744"/>
              <a:gd name="connsiteX0" fmla="*/ 7393454 w 10365842"/>
              <a:gd name="connsiteY0" fmla="*/ 2016107 h 4185263"/>
              <a:gd name="connsiteX1" fmla="*/ 0 w 10365842"/>
              <a:gd name="connsiteY1" fmla="*/ 3152004 h 4185263"/>
              <a:gd name="connsiteX2" fmla="*/ 2025797 w 10365842"/>
              <a:gd name="connsiteY2" fmla="*/ 4185263 h 4185263"/>
              <a:gd name="connsiteX3" fmla="*/ 10352770 w 10365842"/>
              <a:gd name="connsiteY3" fmla="*/ 4179421 h 4185263"/>
              <a:gd name="connsiteX4" fmla="*/ 10365842 w 10365842"/>
              <a:gd name="connsiteY4" fmla="*/ 1067096 h 4185263"/>
              <a:gd name="connsiteX5" fmla="*/ 8394014 w 10365842"/>
              <a:gd name="connsiteY5" fmla="*/ 0 h 4185263"/>
              <a:gd name="connsiteX6" fmla="*/ 7393454 w 10365842"/>
              <a:gd name="connsiteY6" fmla="*/ 2016107 h 4185263"/>
              <a:gd name="connsiteX0" fmla="*/ 7393454 w 10365842"/>
              <a:gd name="connsiteY0" fmla="*/ 2023512 h 4192668"/>
              <a:gd name="connsiteX1" fmla="*/ 0 w 10365842"/>
              <a:gd name="connsiteY1" fmla="*/ 3159409 h 4192668"/>
              <a:gd name="connsiteX2" fmla="*/ 2025797 w 10365842"/>
              <a:gd name="connsiteY2" fmla="*/ 4192668 h 4192668"/>
              <a:gd name="connsiteX3" fmla="*/ 10352770 w 10365842"/>
              <a:gd name="connsiteY3" fmla="*/ 4186826 h 4192668"/>
              <a:gd name="connsiteX4" fmla="*/ 10365842 w 10365842"/>
              <a:gd name="connsiteY4" fmla="*/ 1074501 h 4192668"/>
              <a:gd name="connsiteX5" fmla="*/ 8408657 w 10365842"/>
              <a:gd name="connsiteY5" fmla="*/ 0 h 4192668"/>
              <a:gd name="connsiteX6" fmla="*/ 7393454 w 10365842"/>
              <a:gd name="connsiteY6" fmla="*/ 2023512 h 419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842" h="4192668">
                <a:moveTo>
                  <a:pt x="7393454" y="2023512"/>
                </a:moveTo>
                <a:lnTo>
                  <a:pt x="0" y="3159409"/>
                </a:lnTo>
                <a:lnTo>
                  <a:pt x="2025797" y="4192668"/>
                </a:lnTo>
                <a:lnTo>
                  <a:pt x="10352770" y="4186826"/>
                </a:lnTo>
                <a:cubicBezTo>
                  <a:pt x="10357127" y="3149384"/>
                  <a:pt x="10361485" y="2111943"/>
                  <a:pt x="10365842" y="1074501"/>
                </a:cubicBezTo>
                <a:lnTo>
                  <a:pt x="8408657" y="0"/>
                </a:lnTo>
                <a:lnTo>
                  <a:pt x="7393454" y="202351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40000"/>
                </a:schemeClr>
              </a:gs>
              <a:gs pos="62000">
                <a:schemeClr val="bg1">
                  <a:lumMod val="50000"/>
                  <a:shade val="67500"/>
                  <a:satMod val="115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3503612" y="-13856"/>
            <a:ext cx="8685213" cy="6871855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0 h 6858000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0 w 12188825"/>
              <a:gd name="connsiteY4" fmla="*/ 6871855 h 6871855"/>
              <a:gd name="connsiteX5" fmla="*/ 0 w 12188825"/>
              <a:gd name="connsiteY5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6871855 h 6871855"/>
              <a:gd name="connsiteX6" fmla="*/ 0 w 12188825"/>
              <a:gd name="connsiteY6" fmla="*/ 13855 h 6871855"/>
              <a:gd name="connsiteX0" fmla="*/ 0 w 12188825"/>
              <a:gd name="connsiteY0" fmla="*/ 13855 h 6871855"/>
              <a:gd name="connsiteX1" fmla="*/ 8049491 w 12188825"/>
              <a:gd name="connsiteY1" fmla="*/ 0 h 6871855"/>
              <a:gd name="connsiteX2" fmla="*/ 12188825 w 12188825"/>
              <a:gd name="connsiteY2" fmla="*/ 13855 h 6871855"/>
              <a:gd name="connsiteX3" fmla="*/ 12188825 w 12188825"/>
              <a:gd name="connsiteY3" fmla="*/ 6871855 h 6871855"/>
              <a:gd name="connsiteX4" fmla="*/ 3186545 w 12188825"/>
              <a:gd name="connsiteY4" fmla="*/ 6858001 h 6871855"/>
              <a:gd name="connsiteX5" fmla="*/ 0 w 12188825"/>
              <a:gd name="connsiteY5" fmla="*/ 13855 h 6871855"/>
              <a:gd name="connsiteX0" fmla="*/ 0 w 9002280"/>
              <a:gd name="connsiteY0" fmla="*/ 6858001 h 6871855"/>
              <a:gd name="connsiteX1" fmla="*/ 4862946 w 9002280"/>
              <a:gd name="connsiteY1" fmla="*/ 0 h 6871855"/>
              <a:gd name="connsiteX2" fmla="*/ 9002280 w 9002280"/>
              <a:gd name="connsiteY2" fmla="*/ 13855 h 6871855"/>
              <a:gd name="connsiteX3" fmla="*/ 9002280 w 9002280"/>
              <a:gd name="connsiteY3" fmla="*/ 6871855 h 6871855"/>
              <a:gd name="connsiteX4" fmla="*/ 0 w 9002280"/>
              <a:gd name="connsiteY4" fmla="*/ 6858001 h 6871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2280" h="6871855">
                <a:moveTo>
                  <a:pt x="0" y="6858001"/>
                </a:moveTo>
                <a:lnTo>
                  <a:pt x="4862946" y="0"/>
                </a:lnTo>
                <a:lnTo>
                  <a:pt x="9002280" y="13855"/>
                </a:lnTo>
                <a:lnTo>
                  <a:pt x="9002280" y="6871855"/>
                </a:lnTo>
                <a:lnTo>
                  <a:pt x="0" y="685800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903412" y="1600200"/>
            <a:ext cx="8382000" cy="39624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323013" y="2002250"/>
            <a:ext cx="35413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09921" y="2950541"/>
            <a:ext cx="3428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How do the achievement findings </a:t>
            </a:r>
            <a:r>
              <a:rPr lang="en-US" sz="1800" b="1" u="sng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</a:t>
            </a:r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your teaching and/or program practices?  What is working?  What needs to be changed?  What ideas do you have that may improve student achievement?  How will those ideas be </a:t>
            </a:r>
            <a:r>
              <a:rPr lang="en-US" sz="1800" b="1" u="sng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implemented</a:t>
            </a:r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24135" y="184379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18383" y="2559016"/>
            <a:ext cx="1653418" cy="2194408"/>
            <a:chOff x="2208213" y="4327525"/>
            <a:chExt cx="1120775" cy="1487488"/>
          </a:xfrm>
          <a:solidFill>
            <a:schemeClr val="bg1"/>
          </a:solidFill>
        </p:grpSpPr>
        <p:sp>
          <p:nvSpPr>
            <p:cNvPr id="22" name="Freeform 30"/>
            <p:cNvSpPr>
              <a:spLocks/>
            </p:cNvSpPr>
            <p:nvPr/>
          </p:nvSpPr>
          <p:spPr bwMode="auto">
            <a:xfrm>
              <a:off x="2208213" y="4530725"/>
              <a:ext cx="1120775" cy="30162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706" y="0"/>
                </a:cxn>
                <a:cxn ang="0">
                  <a:pos x="612" y="91"/>
                </a:cxn>
                <a:cxn ang="0">
                  <a:pos x="706" y="190"/>
                </a:cxn>
                <a:cxn ang="0">
                  <a:pos x="92" y="190"/>
                </a:cxn>
                <a:cxn ang="0">
                  <a:pos x="0" y="91"/>
                </a:cxn>
                <a:cxn ang="0">
                  <a:pos x="92" y="0"/>
                </a:cxn>
              </a:cxnLst>
              <a:rect l="0" t="0" r="r" b="b"/>
              <a:pathLst>
                <a:path w="706" h="190">
                  <a:moveTo>
                    <a:pt x="92" y="0"/>
                  </a:moveTo>
                  <a:lnTo>
                    <a:pt x="706" y="0"/>
                  </a:lnTo>
                  <a:lnTo>
                    <a:pt x="612" y="91"/>
                  </a:lnTo>
                  <a:lnTo>
                    <a:pt x="706" y="190"/>
                  </a:lnTo>
                  <a:lnTo>
                    <a:pt x="92" y="190"/>
                  </a:lnTo>
                  <a:lnTo>
                    <a:pt x="0" y="91"/>
                  </a:lnTo>
                  <a:lnTo>
                    <a:pt x="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31"/>
            <p:cNvSpPr>
              <a:spLocks/>
            </p:cNvSpPr>
            <p:nvPr/>
          </p:nvSpPr>
          <p:spPr bwMode="auto">
            <a:xfrm>
              <a:off x="2208213" y="5040313"/>
              <a:ext cx="1120775" cy="3000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2" y="0"/>
                </a:cxn>
                <a:cxn ang="0">
                  <a:pos x="706" y="92"/>
                </a:cxn>
                <a:cxn ang="0">
                  <a:pos x="612" y="189"/>
                </a:cxn>
                <a:cxn ang="0">
                  <a:pos x="0" y="189"/>
                </a:cxn>
                <a:cxn ang="0">
                  <a:pos x="92" y="92"/>
                </a:cxn>
                <a:cxn ang="0">
                  <a:pos x="0" y="0"/>
                </a:cxn>
              </a:cxnLst>
              <a:rect l="0" t="0" r="r" b="b"/>
              <a:pathLst>
                <a:path w="706" h="189">
                  <a:moveTo>
                    <a:pt x="0" y="0"/>
                  </a:moveTo>
                  <a:lnTo>
                    <a:pt x="612" y="0"/>
                  </a:lnTo>
                  <a:lnTo>
                    <a:pt x="706" y="92"/>
                  </a:lnTo>
                  <a:lnTo>
                    <a:pt x="612" y="189"/>
                  </a:lnTo>
                  <a:lnTo>
                    <a:pt x="0" y="189"/>
                  </a:lnTo>
                  <a:lnTo>
                    <a:pt x="92" y="9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Rectangle 32"/>
            <p:cNvSpPr>
              <a:spLocks noChangeArrowheads="1"/>
            </p:cNvSpPr>
            <p:nvPr/>
          </p:nvSpPr>
          <p:spPr bwMode="auto">
            <a:xfrm>
              <a:off x="2667001" y="4327525"/>
              <a:ext cx="269875" cy="15875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Rectangle 33"/>
            <p:cNvSpPr>
              <a:spLocks noChangeArrowheads="1"/>
            </p:cNvSpPr>
            <p:nvPr/>
          </p:nvSpPr>
          <p:spPr bwMode="auto">
            <a:xfrm>
              <a:off x="2667001" y="4872038"/>
              <a:ext cx="269875" cy="12065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Rectangle 34"/>
            <p:cNvSpPr>
              <a:spLocks noChangeArrowheads="1"/>
            </p:cNvSpPr>
            <p:nvPr/>
          </p:nvSpPr>
          <p:spPr bwMode="auto">
            <a:xfrm>
              <a:off x="2667001" y="5375275"/>
              <a:ext cx="269875" cy="439738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Assessment Day Strategy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2015-02-04T14:09:24Z</dcterms:created>
  <dcterms:modified xsi:type="dcterms:W3CDTF">2016-04-27T21:05:18Z</dcterms:modified>
</cp:coreProperties>
</file>